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phene-python.org/en/latest/types/objecttypes/#defaultresolver" TargetMode="External"/><Relationship Id="rId2" Type="http://schemas.openxmlformats.org/officeDocument/2006/relationships/hyperlink" Target="https://docs.graphene-python.org/en/latest/types/objecttypes/#resolv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 dirty="0"/>
              <a:t>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1198801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 err="1"/>
              <a:t>ObjectType</a:t>
            </a:r>
            <a:r>
              <a:rPr lang="en-US" sz="4800" dirty="0"/>
              <a:t> In </a:t>
            </a:r>
            <a:r>
              <a:rPr lang="en-US" sz="4800" dirty="0" err="1"/>
              <a:t>Grapehene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ObjectType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50" y="1357864"/>
            <a:ext cx="10728325" cy="32273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Graphene </a:t>
            </a:r>
            <a:r>
              <a:rPr lang="en-IN" i="1" dirty="0" err="1"/>
              <a:t>ObjectType</a:t>
            </a:r>
            <a:r>
              <a:rPr lang="en-IN" dirty="0"/>
              <a:t> is the building block used to define the relationship between </a:t>
            </a:r>
            <a:r>
              <a:rPr lang="en-IN" b="1" dirty="0"/>
              <a:t>Fields</a:t>
            </a:r>
            <a:r>
              <a:rPr lang="en-IN" dirty="0"/>
              <a:t> in your </a:t>
            </a:r>
            <a:r>
              <a:rPr lang="en-IN" b="1" dirty="0"/>
              <a:t>Schema</a:t>
            </a:r>
            <a:r>
              <a:rPr lang="en-IN" dirty="0"/>
              <a:t> and how their data is retrieved.</a:t>
            </a:r>
          </a:p>
          <a:p>
            <a:r>
              <a:rPr lang="en-IN" dirty="0"/>
              <a:t>The basics:</a:t>
            </a:r>
          </a:p>
          <a:p>
            <a:r>
              <a:rPr lang="en-IN" dirty="0"/>
              <a:t>Each </a:t>
            </a:r>
            <a:r>
              <a:rPr lang="en-IN" dirty="0" err="1"/>
              <a:t>ObjectType</a:t>
            </a:r>
            <a:r>
              <a:rPr lang="en-IN" dirty="0"/>
              <a:t> is a Python class that inherits from </a:t>
            </a:r>
            <a:r>
              <a:rPr lang="en-IN" dirty="0" err="1"/>
              <a:t>graphene.ObjectType</a:t>
            </a:r>
            <a:r>
              <a:rPr lang="en-IN" dirty="0"/>
              <a:t>.</a:t>
            </a:r>
          </a:p>
          <a:p>
            <a:r>
              <a:rPr lang="en-IN" dirty="0"/>
              <a:t>Each attribute of the </a:t>
            </a:r>
            <a:r>
              <a:rPr lang="en-IN" dirty="0" err="1"/>
              <a:t>ObjectType</a:t>
            </a:r>
            <a:r>
              <a:rPr lang="en-IN" dirty="0"/>
              <a:t> represents a Field.</a:t>
            </a:r>
          </a:p>
          <a:p>
            <a:r>
              <a:rPr lang="en-IN" dirty="0"/>
              <a:t>Each Field has a </a:t>
            </a:r>
            <a:r>
              <a:rPr lang="en-IN" b="1" dirty="0">
                <a:hlinkClick r:id="rId2"/>
              </a:rPr>
              <a:t>resolver method</a:t>
            </a:r>
            <a:r>
              <a:rPr lang="en-IN" dirty="0"/>
              <a:t> to fetch data (or </a:t>
            </a:r>
            <a:r>
              <a:rPr lang="en-IN" b="1" dirty="0">
                <a:hlinkClick r:id="rId3"/>
              </a:rPr>
              <a:t>Default Resolver</a:t>
            </a:r>
            <a:r>
              <a:rPr lang="en-IN" dirty="0"/>
              <a:t>).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16FB-7A9A-5B42-918F-EC6BAB7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 code for use case 1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C38EBC1-868B-460E-9132-04F1340E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A358846-3AE2-0143-A784-FA7B7C2E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086" y="2636839"/>
            <a:ext cx="6424152" cy="3501162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185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16FB-7A9A-5B42-918F-EC6BAB7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spc="-100"/>
              <a:t>Sample</a:t>
            </a:r>
            <a:br>
              <a:rPr lang="en-US" sz="2000" spc="-100"/>
            </a:br>
            <a:r>
              <a:rPr lang="en-US" sz="2000" spc="-100"/>
              <a:t> code for use case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8EDC83-CD29-AF4E-ABAA-494A801C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22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8722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106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Graphql With Python Fastapi Tutorial 2</vt:lpstr>
      <vt:lpstr>What is ObjectType</vt:lpstr>
      <vt:lpstr>How to work with graphql and fastapi</vt:lpstr>
      <vt:lpstr>Sample  code for use case 1</vt:lpstr>
      <vt:lpstr>Sample  code for use case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10</cp:revision>
  <dcterms:created xsi:type="dcterms:W3CDTF">2021-06-27T15:30:26Z</dcterms:created>
  <dcterms:modified xsi:type="dcterms:W3CDTF">2021-08-27T07:06:55Z</dcterms:modified>
</cp:coreProperties>
</file>