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Graphql With Python </a:t>
            </a:r>
            <a:r>
              <a:rPr lang="en-US" dirty="0" err="1"/>
              <a:t>Fastapi</a:t>
            </a:r>
            <a:br>
              <a:rPr lang="en-US" dirty="0"/>
            </a:br>
            <a:r>
              <a:rPr lang="en-US" dirty="0"/>
              <a:t>Tutorial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830" y="3830399"/>
            <a:ext cx="6400800" cy="1198801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 err="1"/>
              <a:t>Metaclass</a:t>
            </a:r>
            <a:r>
              <a:rPr lang="en-US" sz="4800" dirty="0"/>
              <a:t>  In Graphql /Graphene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Graphql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33450"/>
            <a:ext cx="3335656" cy="1723949"/>
          </a:xfrm>
        </p:spPr>
        <p:txBody>
          <a:bodyPr>
            <a:normAutofit/>
          </a:bodyPr>
          <a:lstStyle/>
          <a:p>
            <a:r>
              <a:rPr lang="en-US" dirty="0"/>
              <a:t>How to work with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CCB-7697-C041-A56C-DE4651C34985}"/>
              </a:ext>
            </a:extLst>
          </p:cNvPr>
          <p:cNvSpPr txBox="1"/>
          <p:nvPr/>
        </p:nvSpPr>
        <p:spPr>
          <a:xfrm>
            <a:off x="699081" y="2228850"/>
            <a:ext cx="676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graphene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uvicorn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16FB-7A9A-5B42-918F-EC6BAB7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282513"/>
          </a:xfrm>
        </p:spPr>
        <p:txBody>
          <a:bodyPr>
            <a:normAutofit/>
          </a:bodyPr>
          <a:lstStyle/>
          <a:p>
            <a:r>
              <a:rPr lang="en-US" dirty="0"/>
              <a:t>Uses of </a:t>
            </a:r>
            <a:r>
              <a:rPr lang="en-US" dirty="0" err="1"/>
              <a:t>Metaclass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C38EBC1-868B-460E-9132-04F1340E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03C5C-AFBC-B444-B934-970ECD6CD9DA}"/>
              </a:ext>
            </a:extLst>
          </p:cNvPr>
          <p:cNvSpPr txBox="1"/>
          <p:nvPr/>
        </p:nvSpPr>
        <p:spPr>
          <a:xfrm>
            <a:off x="2114550" y="2686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D3179-D40C-1942-8089-85AFFA84872F}"/>
              </a:ext>
            </a:extLst>
          </p:cNvPr>
          <p:cNvSpPr txBox="1"/>
          <p:nvPr/>
        </p:nvSpPr>
        <p:spPr>
          <a:xfrm>
            <a:off x="297090" y="2998572"/>
            <a:ext cx="10012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default the type name in the </a:t>
            </a:r>
            <a:r>
              <a:rPr lang="en-IN" dirty="0" err="1"/>
              <a:t>GraphQL</a:t>
            </a:r>
            <a:r>
              <a:rPr lang="en-IN" dirty="0"/>
              <a:t> schema will be the same as the class name that defines the </a:t>
            </a:r>
            <a:r>
              <a:rPr lang="en-IN" dirty="0" err="1"/>
              <a:t>ObjectType</a:t>
            </a:r>
            <a:r>
              <a:rPr lang="en-IN" dirty="0"/>
              <a:t>. This can be changed by setting the name property on the Meta 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schema description of an </a:t>
            </a:r>
            <a:r>
              <a:rPr lang="en-IN" i="1" dirty="0" err="1"/>
              <a:t>ObjectType</a:t>
            </a:r>
            <a:r>
              <a:rPr lang="en-IN" dirty="0"/>
              <a:t> can be set as a docstring on the Python object or on the Meta inner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5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6B2B1-9E33-CD47-A1B7-33000C1B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Source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489DCA9-DD63-E84F-A84E-EF6E11F0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420" y="2636839"/>
            <a:ext cx="6111485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7304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91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BlobVTI</vt:lpstr>
      <vt:lpstr>Graphql With Python Fastapi Tutorial 6</vt:lpstr>
      <vt:lpstr>Graphql documentation</vt:lpstr>
      <vt:lpstr>How to work with graphql and fastapi</vt:lpstr>
      <vt:lpstr>Uses of Metaclass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18</cp:revision>
  <dcterms:created xsi:type="dcterms:W3CDTF">2021-06-27T15:30:26Z</dcterms:created>
  <dcterms:modified xsi:type="dcterms:W3CDTF">2021-09-02T19:51:46Z</dcterms:modified>
</cp:coreProperties>
</file>