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August 27,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August 27,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00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B016-DA1E-784D-AAC4-70AA417B4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With Python </a:t>
            </a:r>
            <a:r>
              <a:rPr lang="en-US" dirty="0" err="1"/>
              <a:t>Fastapi</a:t>
            </a:r>
            <a:br>
              <a:rPr lang="en-US" dirty="0"/>
            </a:br>
            <a:r>
              <a:rPr lang="en-US" dirty="0"/>
              <a:t>Tutorial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51F1A-F361-A24A-A7AB-F396C96D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830" y="3830399"/>
            <a:ext cx="6400800" cy="1198801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/>
              <a:t>Dynamic data into </a:t>
            </a:r>
            <a:r>
              <a:rPr lang="en-US" sz="4800" dirty="0" err="1"/>
              <a:t>graphql</a:t>
            </a:r>
            <a:r>
              <a:rPr lang="en-US" sz="4800" dirty="0"/>
              <a:t>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EC72-39DC-41BA-9B54-304DDC722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2" r="25654" b="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E122-AA13-FD4C-9FFB-6C470282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F0F6-A317-1241-9889-2C86B522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50" y="1357864"/>
            <a:ext cx="10728325" cy="322737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r>
              <a:rPr lang="en-IN" dirty="0" err="1"/>
              <a:t>name,city,designation,experience_in_year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Roni,London,consultant,10</a:t>
            </a:r>
          </a:p>
          <a:p>
            <a:pPr marL="0" indent="0">
              <a:buNone/>
            </a:pPr>
            <a:r>
              <a:rPr lang="en-IN" dirty="0" err="1"/>
              <a:t>John,Sydney,It</a:t>
            </a:r>
            <a:r>
              <a:rPr lang="en-IN" dirty="0"/>
              <a:t> consultant,5</a:t>
            </a:r>
          </a:p>
          <a:p>
            <a:pPr marL="0" indent="0">
              <a:buNone/>
            </a:pPr>
            <a:r>
              <a:rPr lang="en-IN" dirty="0"/>
              <a:t>Mark,Munich,manager,2</a:t>
            </a:r>
          </a:p>
          <a:p>
            <a:pPr marL="0" indent="0">
              <a:buNone/>
            </a:pPr>
            <a:r>
              <a:rPr lang="en-IN" dirty="0"/>
              <a:t>Rahul,Mumbai,Developer,7</a:t>
            </a:r>
          </a:p>
          <a:p>
            <a:pPr marL="0" indent="0">
              <a:buNone/>
            </a:pPr>
            <a:r>
              <a:rPr lang="en-IN" dirty="0"/>
              <a:t>Maya,Istanbol,consultant,8</a:t>
            </a:r>
          </a:p>
        </p:txBody>
      </p:sp>
    </p:spTree>
    <p:extLst>
      <p:ext uri="{BB962C8B-B14F-4D97-AF65-F5344CB8AC3E}">
        <p14:creationId xmlns:p14="http://schemas.microsoft.com/office/powerpoint/2010/main" val="41778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0CAB9-F0AE-414E-805C-776919054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C80BC-190C-4813-9BAE-C4B56C5C7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1F3C-489C-E746-8E1E-9B0498FB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33450"/>
            <a:ext cx="3335656" cy="1723949"/>
          </a:xfrm>
        </p:spPr>
        <p:txBody>
          <a:bodyPr>
            <a:normAutofit/>
          </a:bodyPr>
          <a:lstStyle/>
          <a:p>
            <a:r>
              <a:rPr lang="en-US" dirty="0"/>
              <a:t>How to work with </a:t>
            </a:r>
            <a:r>
              <a:rPr lang="en-US" dirty="0" err="1"/>
              <a:t>graphql</a:t>
            </a:r>
            <a:r>
              <a:rPr lang="en-US" dirty="0"/>
              <a:t> and </a:t>
            </a:r>
            <a:r>
              <a:rPr lang="en-US" dirty="0" err="1"/>
              <a:t>fastapi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7897A2-D388-4AC1-972F-74C117F4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CCB-7697-C041-A56C-DE4651C34985}"/>
              </a:ext>
            </a:extLst>
          </p:cNvPr>
          <p:cNvSpPr txBox="1"/>
          <p:nvPr/>
        </p:nvSpPr>
        <p:spPr>
          <a:xfrm>
            <a:off x="699081" y="2228850"/>
            <a:ext cx="676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graphene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fastapi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uvicorn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016FB-7A9A-5B42-918F-EC6BAB7B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 code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C38EBC1-868B-460E-9132-04F1340E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03C5C-AFBC-B444-B934-970ECD6CD9DA}"/>
              </a:ext>
            </a:extLst>
          </p:cNvPr>
          <p:cNvSpPr txBox="1"/>
          <p:nvPr/>
        </p:nvSpPr>
        <p:spPr>
          <a:xfrm>
            <a:off x="2114550" y="2686050"/>
            <a:ext cx="716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Graphql_Python</a:t>
            </a:r>
            <a:r>
              <a:rPr lang="en-US" dirty="0"/>
              <a:t>/tree/main/tutorial4</a:t>
            </a:r>
          </a:p>
        </p:txBody>
      </p:sp>
    </p:spTree>
    <p:extLst>
      <p:ext uri="{BB962C8B-B14F-4D97-AF65-F5344CB8AC3E}">
        <p14:creationId xmlns:p14="http://schemas.microsoft.com/office/powerpoint/2010/main" val="2671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97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Sagona Book</vt:lpstr>
      <vt:lpstr>The Hand Extrablack</vt:lpstr>
      <vt:lpstr>BlobVTI</vt:lpstr>
      <vt:lpstr>Graphql With Python Fastapi Tutorial 4</vt:lpstr>
      <vt:lpstr>Data from csv</vt:lpstr>
      <vt:lpstr>How to work with graphql and fastapi</vt:lpstr>
      <vt:lpstr>Sample 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With Python Tutorial 104</dc:title>
  <dc:creator>roni das</dc:creator>
  <cp:lastModifiedBy>roni das</cp:lastModifiedBy>
  <cp:revision>14</cp:revision>
  <dcterms:created xsi:type="dcterms:W3CDTF">2021-06-27T15:30:26Z</dcterms:created>
  <dcterms:modified xsi:type="dcterms:W3CDTF">2021-08-27T10:56:18Z</dcterms:modified>
</cp:coreProperties>
</file>