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8"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14"/>
  </p:normalViewPr>
  <p:slideViewPr>
    <p:cSldViewPr snapToGrid="0" snapToObjects="1">
      <p:cViewPr varScale="1">
        <p:scale>
          <a:sx n="112" d="100"/>
          <a:sy n="112" d="100"/>
        </p:scale>
        <p:origin x="5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Tuesday, August 24,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635074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Tuesday, August 24,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30484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Tuesday, August 24,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78377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Tuesday, August 24,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78757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Tuesday, August 24,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32809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Tuesday, August 24,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259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Tuesday, August 24, 2021</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847324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Tuesday, August 24, 2021</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27998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Tuesday, August 24, 2021</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61294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Tuesday, August 24,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280123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Tuesday, August 24,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041028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Tuesday, August 24, 2021</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159400268"/>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F4D251-B7D8-402D-950A-F9D15396E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43B016-DA1E-784D-AAC4-70AA417B4534}"/>
              </a:ext>
            </a:extLst>
          </p:cNvPr>
          <p:cNvSpPr>
            <a:spLocks noGrp="1"/>
          </p:cNvSpPr>
          <p:nvPr>
            <p:ph type="ctrTitle"/>
          </p:nvPr>
        </p:nvSpPr>
        <p:spPr>
          <a:xfrm>
            <a:off x="6480000" y="728663"/>
            <a:ext cx="5015638" cy="2795737"/>
          </a:xfrm>
        </p:spPr>
        <p:txBody>
          <a:bodyPr>
            <a:normAutofit/>
          </a:bodyPr>
          <a:lstStyle/>
          <a:p>
            <a:r>
              <a:rPr lang="en-US" dirty="0" err="1"/>
              <a:t>Graphql</a:t>
            </a:r>
            <a:r>
              <a:rPr lang="en-US" dirty="0"/>
              <a:t> With Python </a:t>
            </a:r>
            <a:r>
              <a:rPr lang="en-US" dirty="0" err="1"/>
              <a:t>Fastapi</a:t>
            </a:r>
            <a:br>
              <a:rPr lang="en-US" dirty="0"/>
            </a:br>
            <a:r>
              <a:rPr lang="en-US" dirty="0"/>
              <a:t>Tutorial 1</a:t>
            </a:r>
          </a:p>
        </p:txBody>
      </p:sp>
      <p:sp>
        <p:nvSpPr>
          <p:cNvPr id="3" name="Subtitle 2">
            <a:extLst>
              <a:ext uri="{FF2B5EF4-FFF2-40B4-BE49-F238E27FC236}">
                <a16:creationId xmlns:a16="http://schemas.microsoft.com/office/drawing/2014/main" id="{5CA51F1A-F361-A24A-A7AB-F396C96D15BB}"/>
              </a:ext>
            </a:extLst>
          </p:cNvPr>
          <p:cNvSpPr>
            <a:spLocks noGrp="1"/>
          </p:cNvSpPr>
          <p:nvPr>
            <p:ph type="subTitle" idx="1"/>
          </p:nvPr>
        </p:nvSpPr>
        <p:spPr>
          <a:xfrm>
            <a:off x="6480000" y="3830399"/>
            <a:ext cx="5015638" cy="1198801"/>
          </a:xfrm>
        </p:spPr>
        <p:txBody>
          <a:bodyPr>
            <a:normAutofit/>
          </a:bodyPr>
          <a:lstStyle/>
          <a:p>
            <a:r>
              <a:rPr lang="en-US" sz="4800" dirty="0"/>
              <a:t>Introduction </a:t>
            </a:r>
          </a:p>
        </p:txBody>
      </p:sp>
      <p:pic>
        <p:nvPicPr>
          <p:cNvPr id="4" name="Picture 3">
            <a:extLst>
              <a:ext uri="{FF2B5EF4-FFF2-40B4-BE49-F238E27FC236}">
                <a16:creationId xmlns:a16="http://schemas.microsoft.com/office/drawing/2014/main" id="{1982EC72-39DC-41BA-9B54-304DDC722842}"/>
              </a:ext>
            </a:extLst>
          </p:cNvPr>
          <p:cNvPicPr>
            <a:picLocks noChangeAspect="1"/>
          </p:cNvPicPr>
          <p:nvPr/>
        </p:nvPicPr>
        <p:blipFill rotWithShape="1">
          <a:blip r:embed="rId2"/>
          <a:srcRect l="19022" r="25654" b="2"/>
          <a:stretch/>
        </p:blipFill>
        <p:spPr>
          <a:xfrm>
            <a:off x="1" y="10"/>
            <a:ext cx="5662934" cy="6857990"/>
          </a:xfrm>
          <a:custGeom>
            <a:avLst/>
            <a:gdLst/>
            <a:ahLst/>
            <a:cxnLst/>
            <a:rect l="l" t="t" r="r" b="b"/>
            <a:pathLst>
              <a:path w="5662934" h="6858000">
                <a:moveTo>
                  <a:pt x="0" y="0"/>
                </a:moveTo>
                <a:lnTo>
                  <a:pt x="5064602" y="0"/>
                </a:lnTo>
                <a:lnTo>
                  <a:pt x="4889880" y="279455"/>
                </a:lnTo>
                <a:cubicBezTo>
                  <a:pt x="4472355" y="1021447"/>
                  <a:pt x="4263593" y="1948936"/>
                  <a:pt x="4263593" y="3061922"/>
                </a:cubicBezTo>
                <a:cubicBezTo>
                  <a:pt x="4263593" y="3516203"/>
                  <a:pt x="4324186" y="3970483"/>
                  <a:pt x="4445372" y="4515619"/>
                </a:cubicBezTo>
                <a:cubicBezTo>
                  <a:pt x="4596855" y="5030470"/>
                  <a:pt x="4748338" y="5515036"/>
                  <a:pt x="4990710" y="5969316"/>
                </a:cubicBezTo>
                <a:cubicBezTo>
                  <a:pt x="5172489" y="6275955"/>
                  <a:pt x="5371310" y="6544265"/>
                  <a:pt x="5583977" y="6777438"/>
                </a:cubicBezTo>
                <a:lnTo>
                  <a:pt x="5662934" y="6858000"/>
                </a:lnTo>
                <a:lnTo>
                  <a:pt x="0" y="6858000"/>
                </a:lnTo>
                <a:close/>
              </a:path>
            </a:pathLst>
          </a:custGeom>
        </p:spPr>
      </p:pic>
      <p:sp>
        <p:nvSpPr>
          <p:cNvPr id="11" name="Freeform 10">
            <a:extLst>
              <a:ext uri="{FF2B5EF4-FFF2-40B4-BE49-F238E27FC236}">
                <a16:creationId xmlns:a16="http://schemas.microsoft.com/office/drawing/2014/main" id="{E67870A8-BE17-461C-AD58-035AD7FA0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7291575">
            <a:off x="3479502" y="491434"/>
            <a:ext cx="2397877" cy="2244442"/>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07128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9E122-AA13-FD4C-9FFB-6C470282AEBC}"/>
              </a:ext>
            </a:extLst>
          </p:cNvPr>
          <p:cNvSpPr>
            <a:spLocks noGrp="1"/>
          </p:cNvSpPr>
          <p:nvPr>
            <p:ph type="title"/>
          </p:nvPr>
        </p:nvSpPr>
        <p:spPr/>
        <p:txBody>
          <a:bodyPr/>
          <a:lstStyle/>
          <a:p>
            <a:r>
              <a:rPr lang="en-US" dirty="0"/>
              <a:t>What is </a:t>
            </a:r>
            <a:r>
              <a:rPr lang="en-US" dirty="0" err="1"/>
              <a:t>Graphql</a:t>
            </a:r>
            <a:endParaRPr lang="en-US" dirty="0"/>
          </a:p>
        </p:txBody>
      </p:sp>
      <p:sp>
        <p:nvSpPr>
          <p:cNvPr id="3" name="Content Placeholder 2">
            <a:extLst>
              <a:ext uri="{FF2B5EF4-FFF2-40B4-BE49-F238E27FC236}">
                <a16:creationId xmlns:a16="http://schemas.microsoft.com/office/drawing/2014/main" id="{2972F0F6-A317-1241-9889-2C86B522BCE3}"/>
              </a:ext>
            </a:extLst>
          </p:cNvPr>
          <p:cNvSpPr>
            <a:spLocks noGrp="1"/>
          </p:cNvSpPr>
          <p:nvPr>
            <p:ph idx="1"/>
          </p:nvPr>
        </p:nvSpPr>
        <p:spPr>
          <a:xfrm>
            <a:off x="434250" y="1357864"/>
            <a:ext cx="10728325" cy="3227375"/>
          </a:xfrm>
        </p:spPr>
        <p:txBody>
          <a:bodyPr>
            <a:normAutofit/>
          </a:bodyPr>
          <a:lstStyle/>
          <a:p>
            <a:r>
              <a:rPr lang="en-IN" sz="1400" dirty="0" err="1"/>
              <a:t>GraphQL</a:t>
            </a:r>
            <a:r>
              <a:rPr lang="en-IN" sz="1400" dirty="0"/>
              <a:t> is a query language for APIs and a runtime for fulfilling those queries with your existing data. </a:t>
            </a:r>
            <a:r>
              <a:rPr lang="en-IN" sz="1400" dirty="0" err="1"/>
              <a:t>GraphQL</a:t>
            </a:r>
            <a:r>
              <a:rPr lang="en-IN" sz="1400" dirty="0"/>
              <a:t> provides a complete and understandable description of the data in your API, gives clients the power to ask for exactly what they need and nothing more, makes it easier to evolve APIs over time, and enables powerful developer tools.</a:t>
            </a:r>
          </a:p>
          <a:p>
            <a:r>
              <a:rPr lang="en-IN" sz="1400" dirty="0"/>
              <a:t>Ask for what you need,</a:t>
            </a:r>
            <a:br>
              <a:rPr lang="en-IN" sz="1400" dirty="0"/>
            </a:br>
            <a:r>
              <a:rPr lang="en-IN" sz="1400" dirty="0"/>
              <a:t>get exactly that Send a </a:t>
            </a:r>
            <a:r>
              <a:rPr lang="en-IN" sz="1400" dirty="0" err="1"/>
              <a:t>GraphQL</a:t>
            </a:r>
            <a:r>
              <a:rPr lang="en-IN" sz="1400" dirty="0"/>
              <a:t> query to your API and get exactly what you need, nothing more and nothing less. </a:t>
            </a:r>
            <a:r>
              <a:rPr lang="en-IN" sz="1400" dirty="0" err="1"/>
              <a:t>GraphQL</a:t>
            </a:r>
            <a:r>
              <a:rPr lang="en-IN" sz="1400" dirty="0"/>
              <a:t> queries always return predictable results. Apps using </a:t>
            </a:r>
            <a:r>
              <a:rPr lang="en-IN" sz="1400" dirty="0" err="1"/>
              <a:t>GraphQL</a:t>
            </a:r>
            <a:r>
              <a:rPr lang="en-IN" sz="1400" dirty="0"/>
              <a:t> are fast and stable because they control the data they get, not the server</a:t>
            </a:r>
            <a:r>
              <a:rPr lang="en-IN" dirty="0"/>
              <a:t>.</a:t>
            </a:r>
          </a:p>
          <a:p>
            <a:r>
              <a:rPr lang="en-US" sz="1400" dirty="0"/>
              <a:t>https://</a:t>
            </a:r>
            <a:r>
              <a:rPr lang="en-US" sz="1400" dirty="0" err="1"/>
              <a:t>graphql.org</a:t>
            </a:r>
            <a:r>
              <a:rPr lang="en-US" sz="1400" dirty="0"/>
              <a:t>/</a:t>
            </a:r>
          </a:p>
        </p:txBody>
      </p:sp>
    </p:spTree>
    <p:extLst>
      <p:ext uri="{BB962C8B-B14F-4D97-AF65-F5344CB8AC3E}">
        <p14:creationId xmlns:p14="http://schemas.microsoft.com/office/powerpoint/2010/main" val="4177896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950CAB9-F0AE-414E-805C-776919054E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27C80BC-190C-4813-9BAE-C4B56C5C7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5E1F3C-489C-E746-8E1E-9B0498FB422C}"/>
              </a:ext>
            </a:extLst>
          </p:cNvPr>
          <p:cNvSpPr>
            <a:spLocks noGrp="1"/>
          </p:cNvSpPr>
          <p:nvPr>
            <p:ph type="title"/>
          </p:nvPr>
        </p:nvSpPr>
        <p:spPr>
          <a:xfrm>
            <a:off x="274320" y="333450"/>
            <a:ext cx="3335656" cy="1723949"/>
          </a:xfrm>
        </p:spPr>
        <p:txBody>
          <a:bodyPr>
            <a:normAutofit fontScale="90000"/>
          </a:bodyPr>
          <a:lstStyle/>
          <a:p>
            <a:r>
              <a:rPr lang="en-US" dirty="0"/>
              <a:t>How to use with Python to work with </a:t>
            </a:r>
            <a:r>
              <a:rPr lang="en-US" dirty="0" err="1"/>
              <a:t>graphql</a:t>
            </a:r>
            <a:r>
              <a:rPr lang="en-US" dirty="0"/>
              <a:t> and </a:t>
            </a:r>
            <a:r>
              <a:rPr lang="en-US" dirty="0" err="1"/>
              <a:t>fastapi</a:t>
            </a:r>
            <a:endParaRPr lang="en-US" dirty="0"/>
          </a:p>
        </p:txBody>
      </p:sp>
      <p:sp>
        <p:nvSpPr>
          <p:cNvPr id="9" name="Content Placeholder 8">
            <a:extLst>
              <a:ext uri="{FF2B5EF4-FFF2-40B4-BE49-F238E27FC236}">
                <a16:creationId xmlns:a16="http://schemas.microsoft.com/office/drawing/2014/main" id="{1D7897A2-D388-4AC1-972F-74C117F47BFF}"/>
              </a:ext>
            </a:extLst>
          </p:cNvPr>
          <p:cNvSpPr>
            <a:spLocks noGrp="1"/>
          </p:cNvSpPr>
          <p:nvPr>
            <p:ph idx="1"/>
          </p:nvPr>
        </p:nvSpPr>
        <p:spPr>
          <a:xfrm>
            <a:off x="4548188" y="633600"/>
            <a:ext cx="6900137" cy="1282513"/>
          </a:xfrm>
        </p:spPr>
        <p:txBody>
          <a:bodyPr>
            <a:normAutofit/>
          </a:bodyPr>
          <a:lstStyle/>
          <a:p>
            <a:endParaRPr lang="en-US"/>
          </a:p>
        </p:txBody>
      </p:sp>
      <p:sp>
        <p:nvSpPr>
          <p:cNvPr id="4" name="TextBox 3">
            <a:extLst>
              <a:ext uri="{FF2B5EF4-FFF2-40B4-BE49-F238E27FC236}">
                <a16:creationId xmlns:a16="http://schemas.microsoft.com/office/drawing/2014/main" id="{7A10DCCB-7697-C041-A56C-DE4651C34985}"/>
              </a:ext>
            </a:extLst>
          </p:cNvPr>
          <p:cNvSpPr txBox="1"/>
          <p:nvPr/>
        </p:nvSpPr>
        <p:spPr>
          <a:xfrm>
            <a:off x="699081" y="2228850"/>
            <a:ext cx="6764709" cy="923330"/>
          </a:xfrm>
          <a:prstGeom prst="rect">
            <a:avLst/>
          </a:prstGeom>
          <a:noFill/>
        </p:spPr>
        <p:txBody>
          <a:bodyPr wrap="square" rtlCol="0">
            <a:spAutoFit/>
          </a:bodyPr>
          <a:lstStyle/>
          <a:p>
            <a:pPr marL="285750" indent="-285750">
              <a:buFont typeface="Arial" panose="020B0604020202020204" pitchFamily="34" charset="0"/>
              <a:buChar char="•"/>
            </a:pPr>
            <a:r>
              <a:rPr lang="en-US" dirty="0"/>
              <a:t>Install graphene</a:t>
            </a:r>
          </a:p>
          <a:p>
            <a:pPr marL="285750" indent="-285750">
              <a:buFont typeface="Arial" panose="020B0604020202020204" pitchFamily="34" charset="0"/>
              <a:buChar char="•"/>
            </a:pPr>
            <a:r>
              <a:rPr lang="en-US" dirty="0"/>
              <a:t>Install </a:t>
            </a:r>
            <a:r>
              <a:rPr lang="en-US" dirty="0" err="1"/>
              <a:t>fastapi</a:t>
            </a:r>
            <a:endParaRPr lang="en-US" dirty="0"/>
          </a:p>
          <a:p>
            <a:pPr marL="285750" indent="-285750">
              <a:buFont typeface="Arial" panose="020B0604020202020204" pitchFamily="34" charset="0"/>
              <a:buChar char="•"/>
            </a:pPr>
            <a:r>
              <a:rPr lang="en-US" dirty="0"/>
              <a:t>Install </a:t>
            </a:r>
            <a:r>
              <a:rPr lang="en-US" dirty="0" err="1"/>
              <a:t>uvicorn</a:t>
            </a:r>
            <a:endParaRPr lang="en-US" dirty="0"/>
          </a:p>
        </p:txBody>
      </p:sp>
    </p:spTree>
    <p:extLst>
      <p:ext uri="{BB962C8B-B14F-4D97-AF65-F5344CB8AC3E}">
        <p14:creationId xmlns:p14="http://schemas.microsoft.com/office/powerpoint/2010/main" val="836555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27DE2D3-8A21-4D52-9C8C-8E7A2BE99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C8ABB83-B231-4F0C-BF9E-E405FCF70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6016FB-7A9A-5B42-918F-EC6BAB7BB835}"/>
              </a:ext>
            </a:extLst>
          </p:cNvPr>
          <p:cNvSpPr>
            <a:spLocks noGrp="1"/>
          </p:cNvSpPr>
          <p:nvPr>
            <p:ph type="title"/>
          </p:nvPr>
        </p:nvSpPr>
        <p:spPr>
          <a:xfrm>
            <a:off x="720000" y="619201"/>
            <a:ext cx="3095626" cy="1477328"/>
          </a:xfrm>
        </p:spPr>
        <p:txBody>
          <a:bodyPr>
            <a:normAutofit/>
          </a:bodyPr>
          <a:lstStyle/>
          <a:p>
            <a:r>
              <a:rPr lang="en-US" dirty="0"/>
              <a:t>Sample code</a:t>
            </a:r>
          </a:p>
        </p:txBody>
      </p:sp>
      <p:sp>
        <p:nvSpPr>
          <p:cNvPr id="9" name="Content Placeholder 8">
            <a:extLst>
              <a:ext uri="{FF2B5EF4-FFF2-40B4-BE49-F238E27FC236}">
                <a16:creationId xmlns:a16="http://schemas.microsoft.com/office/drawing/2014/main" id="{7230F5AA-65DE-4CDF-950F-284A5BBDC264}"/>
              </a:ext>
            </a:extLst>
          </p:cNvPr>
          <p:cNvSpPr>
            <a:spLocks noGrp="1"/>
          </p:cNvSpPr>
          <p:nvPr>
            <p:ph idx="1"/>
          </p:nvPr>
        </p:nvSpPr>
        <p:spPr>
          <a:xfrm>
            <a:off x="4548188" y="633600"/>
            <a:ext cx="6900137" cy="1282513"/>
          </a:xfrm>
        </p:spPr>
        <p:txBody>
          <a:bodyPr>
            <a:normAutofit/>
          </a:bodyPr>
          <a:lstStyle/>
          <a:p>
            <a:endParaRPr lang="en-US"/>
          </a:p>
        </p:txBody>
      </p:sp>
      <p:pic>
        <p:nvPicPr>
          <p:cNvPr id="5" name="Content Placeholder 4" descr="Text&#10;&#10;Description automatically generated">
            <a:extLst>
              <a:ext uri="{FF2B5EF4-FFF2-40B4-BE49-F238E27FC236}">
                <a16:creationId xmlns:a16="http://schemas.microsoft.com/office/drawing/2014/main" id="{1FC791BE-1936-854F-92FD-21603168C74E}"/>
              </a:ext>
            </a:extLst>
          </p:cNvPr>
          <p:cNvPicPr>
            <a:picLocks noChangeAspect="1"/>
          </p:cNvPicPr>
          <p:nvPr/>
        </p:nvPicPr>
        <p:blipFill>
          <a:blip r:embed="rId2"/>
          <a:stretch>
            <a:fillRect/>
          </a:stretch>
        </p:blipFill>
        <p:spPr>
          <a:xfrm>
            <a:off x="2796687" y="2636839"/>
            <a:ext cx="6574950" cy="3501162"/>
          </a:xfrm>
          <a:custGeom>
            <a:avLst/>
            <a:gdLst/>
            <a:ahLst/>
            <a:cxnLst/>
            <a:rect l="l" t="t" r="r" b="b"/>
            <a:pathLst>
              <a:path w="10728325" h="3501162">
                <a:moveTo>
                  <a:pt x="0" y="0"/>
                </a:moveTo>
                <a:lnTo>
                  <a:pt x="10728325" y="0"/>
                </a:lnTo>
                <a:lnTo>
                  <a:pt x="10728325" y="3501162"/>
                </a:lnTo>
                <a:lnTo>
                  <a:pt x="0" y="3501162"/>
                </a:lnTo>
                <a:close/>
              </a:path>
            </a:pathLst>
          </a:custGeom>
        </p:spPr>
      </p:pic>
    </p:spTree>
    <p:extLst>
      <p:ext uri="{BB962C8B-B14F-4D97-AF65-F5344CB8AC3E}">
        <p14:creationId xmlns:p14="http://schemas.microsoft.com/office/powerpoint/2010/main" val="2671855523"/>
      </p:ext>
    </p:extLst>
  </p:cSld>
  <p:clrMapOvr>
    <a:masterClrMapping/>
  </p:clrMapOvr>
</p:sld>
</file>

<file path=ppt/theme/theme1.xml><?xml version="1.0" encoding="utf-8"?>
<a:theme xmlns:a="http://schemas.openxmlformats.org/drawingml/2006/main" name="BlobVTI">
  <a:themeElements>
    <a:clrScheme name="AnalogousFromDarkSeedLeftStep">
      <a:dk1>
        <a:srgbClr val="000000"/>
      </a:dk1>
      <a:lt1>
        <a:srgbClr val="FFFFFF"/>
      </a:lt1>
      <a:dk2>
        <a:srgbClr val="361E1E"/>
      </a:dk2>
      <a:lt2>
        <a:srgbClr val="E2E5E8"/>
      </a:lt2>
      <a:accent1>
        <a:srgbClr val="C98447"/>
      </a:accent1>
      <a:accent2>
        <a:srgbClr val="B73C35"/>
      </a:accent2>
      <a:accent3>
        <a:srgbClr val="C94776"/>
      </a:accent3>
      <a:accent4>
        <a:srgbClr val="B7359B"/>
      </a:accent4>
      <a:accent5>
        <a:srgbClr val="AF47C9"/>
      </a:accent5>
      <a:accent6>
        <a:srgbClr val="6735B7"/>
      </a:accent6>
      <a:hlink>
        <a:srgbClr val="BB3FBF"/>
      </a:hlink>
      <a:folHlink>
        <a:srgbClr val="7F7F7F"/>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725</TotalTime>
  <Words>155</Words>
  <Application>Microsoft Macintosh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Avenir Next LT Pro</vt:lpstr>
      <vt:lpstr>Sagona Book</vt:lpstr>
      <vt:lpstr>The Hand Extrablack</vt:lpstr>
      <vt:lpstr>BlobVTI</vt:lpstr>
      <vt:lpstr>Graphql With Python Fastapi Tutorial 1</vt:lpstr>
      <vt:lpstr>What is Graphql</vt:lpstr>
      <vt:lpstr>How to use with Python to work with graphql and fastapi</vt:lpstr>
      <vt:lpstr>Sample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NEO4J With Python Tutorial 104</dc:title>
  <dc:creator>roni das</dc:creator>
  <cp:lastModifiedBy>roni das</cp:lastModifiedBy>
  <cp:revision>8</cp:revision>
  <dcterms:created xsi:type="dcterms:W3CDTF">2021-06-27T15:30:26Z</dcterms:created>
  <dcterms:modified xsi:type="dcterms:W3CDTF">2021-08-24T18:14:04Z</dcterms:modified>
</cp:coreProperties>
</file>