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AB50-D82F-344F-8B14-D3C68340F1C1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6E050-A10F-2644-9A2B-E80F6EEB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6E050-A10F-2644-9A2B-E80F6EEBE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September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September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September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Graphql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830" y="3830399"/>
            <a:ext cx="6400800" cy="1198801"/>
          </a:xfrm>
        </p:spPr>
        <p:txBody>
          <a:bodyPr>
            <a:normAutofit fontScale="77500" lnSpcReduction="20000"/>
          </a:bodyPr>
          <a:lstStyle/>
          <a:p>
            <a:r>
              <a:rPr lang="en-IN" sz="4300" dirty="0"/>
              <a:t>Resolving data objects to types</a:t>
            </a:r>
          </a:p>
          <a:p>
            <a:r>
              <a:rPr lang="en-US" sz="4800" dirty="0"/>
              <a:t>In Graphql /Graphene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Resolving data objects to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C0D45-2176-3847-9667-F15F499479A7}"/>
              </a:ext>
            </a:extLst>
          </p:cNvPr>
          <p:cNvSpPr txBox="1"/>
          <p:nvPr/>
        </p:nvSpPr>
        <p:spPr>
          <a:xfrm>
            <a:off x="485775" y="2442690"/>
            <a:ext cx="8743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you build out your schema in Graphene it’s common for your resolvers to return objects that represent the data backing your </a:t>
            </a:r>
            <a:r>
              <a:rPr lang="en-IN" dirty="0" err="1"/>
              <a:t>GraphQL</a:t>
            </a:r>
            <a:r>
              <a:rPr lang="en-IN" dirty="0"/>
              <a:t> types rather than instances of the Graphene types </a:t>
            </a:r>
            <a:r>
              <a:rPr lang="en-IN" dirty="0" err="1"/>
              <a:t>ObjectType</a:t>
            </a:r>
            <a:r>
              <a:rPr lang="en-IN" dirty="0"/>
              <a:t> and Scalar fields, however when you start using Interfaces you might come across this error:</a:t>
            </a:r>
          </a:p>
          <a:p>
            <a:r>
              <a:rPr lang="en-IN" dirty="0"/>
              <a:t>"Abstract type Character must resolve to an Object type at runtime for field </a:t>
            </a:r>
            <a:r>
              <a:rPr lang="en-IN" dirty="0" err="1"/>
              <a:t>Query.xxx</a:t>
            </a:r>
            <a:r>
              <a:rPr lang="en-IN" dirty="0"/>
              <a:t> ..." </a:t>
            </a:r>
          </a:p>
          <a:p>
            <a:r>
              <a:rPr lang="en-IN" dirty="0"/>
              <a:t>This happens because Graphene doesn’t have enough information to convert the data object into a Graphene type needed to resolve the Interface. To solve this you can define a </a:t>
            </a:r>
            <a:r>
              <a:rPr lang="en-IN" dirty="0" err="1"/>
              <a:t>resolve_type</a:t>
            </a:r>
            <a:r>
              <a:rPr lang="en-IN" dirty="0"/>
              <a:t> class method on the Interface which maps a data object to a Graphene type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EB673-55C3-EE48-9FE4-7CB2C8E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 useBgFill="1">
        <p:nvSpPr>
          <p:cNvPr id="47" name="Freeform: Shape 4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F7DA6-9776-724D-BFA1-5E25DF1D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16" y="720000"/>
            <a:ext cx="3110368" cy="5409338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8" name="Content Placeholder 35">
            <a:extLst>
              <a:ext uri="{FF2B5EF4-FFF2-40B4-BE49-F238E27FC236}">
                <a16:creationId xmlns:a16="http://schemas.microsoft.com/office/drawing/2014/main" id="{82262298-8F43-4AB8-8D4B-A1107B0A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6B2B1-9E33-CD47-A1B7-33000C1B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spc="-100"/>
              <a:t>Source code</a:t>
            </a:r>
          </a:p>
        </p:txBody>
      </p:sp>
      <p:sp>
        <p:nvSpPr>
          <p:cNvPr id="51" name="Content Placeholder 29">
            <a:extLst>
              <a:ext uri="{FF2B5EF4-FFF2-40B4-BE49-F238E27FC236}">
                <a16:creationId xmlns:a16="http://schemas.microsoft.com/office/drawing/2014/main" id="{FD9747F2-5D3F-45C7-BDBE-98991788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30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154</Words>
  <Application>Microsoft Macintosh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Sagona Book</vt:lpstr>
      <vt:lpstr>The Hand Extrablack</vt:lpstr>
      <vt:lpstr>BlobVTI</vt:lpstr>
      <vt:lpstr>Graphql With Python Fastapi Tutorial 9</vt:lpstr>
      <vt:lpstr>Resolving data objects to types</vt:lpstr>
      <vt:lpstr>How to work with graphql and fastapi</vt:lpstr>
      <vt:lpstr>data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24</cp:revision>
  <dcterms:created xsi:type="dcterms:W3CDTF">2021-06-27T15:30:26Z</dcterms:created>
  <dcterms:modified xsi:type="dcterms:W3CDTF">2021-09-11T09:27:47Z</dcterms:modified>
</cp:coreProperties>
</file>