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06"/>
  </p:normalViewPr>
  <p:slideViewPr>
    <p:cSldViewPr snapToGrid="0">
      <p:cViewPr varScale="1">
        <p:scale>
          <a:sx n="119" d="100"/>
          <a:sy n="119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HYBRIDAGI with </a:t>
            </a:r>
            <a:r>
              <a:rPr lang="en-US" dirty="0" err="1">
                <a:solidFill>
                  <a:schemeClr val="accent3"/>
                </a:solidFill>
              </a:rPr>
              <a:t>ibm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docling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54589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Integrate IBM </a:t>
            </a:r>
            <a:r>
              <a:rPr lang="en-US" sz="2800" b="1" dirty="0" err="1">
                <a:solidFill>
                  <a:schemeClr val="accent3"/>
                </a:solidFill>
              </a:rPr>
              <a:t>Docling</a:t>
            </a:r>
            <a:r>
              <a:rPr lang="en-US" sz="2800" b="1" dirty="0">
                <a:solidFill>
                  <a:schemeClr val="accent3"/>
                </a:solidFill>
              </a:rPr>
              <a:t> with </a:t>
            </a:r>
            <a:r>
              <a:rPr lang="en-US" sz="2800" b="1" dirty="0" err="1">
                <a:solidFill>
                  <a:schemeClr val="accent3"/>
                </a:solidFill>
              </a:rPr>
              <a:t>HybridAGI</a:t>
            </a:r>
            <a:endParaRPr lang="en-US" sz="2800" b="1" dirty="0">
              <a:solidFill>
                <a:schemeClr val="accent3"/>
              </a:solidFill>
            </a:endParaRPr>
          </a:p>
          <a:p>
            <a:r>
              <a:rPr lang="en-US" sz="2800" b="1" dirty="0">
                <a:solidFill>
                  <a:schemeClr val="accent3"/>
                </a:solidFill>
              </a:rPr>
              <a:t>TUTORIAL : 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pip install </a:t>
            </a:r>
            <a:r>
              <a:rPr lang="en-IN" dirty="0" err="1"/>
              <a:t>hybridagi</a:t>
            </a:r>
            <a:r>
              <a:rPr lang="en-IN" dirty="0"/>
              <a:t> </a:t>
            </a:r>
            <a:r>
              <a:rPr lang="en-IN" dirty="0" err="1"/>
              <a:t>docling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HybridAGI</a:t>
            </a:r>
            <a:r>
              <a:rPr lang="en-IN" dirty="0"/>
              <a:t>/tree/main/tutorial1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HYBRIDAGI with ibm docling</vt:lpstr>
      <vt:lpstr>INSTALLATION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38</cp:revision>
  <dcterms:created xsi:type="dcterms:W3CDTF">2023-10-15T17:24:57Z</dcterms:created>
  <dcterms:modified xsi:type="dcterms:W3CDTF">2024-11-19T12:32:18Z</dcterms:modified>
</cp:coreProperties>
</file>