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6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27.09.20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27.09.20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27.09.20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27.09.20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IPL 2020 SCORE BOT USING TWILIO &amp; PYTHON</a:t>
            </a:r>
          </a:p>
          <a:p>
            <a:r>
              <a:rPr lang="de-DE" dirty="0"/>
              <a:t>Tutorial :19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27.09.20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2815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DE" dirty="0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DE" dirty="0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DE" dirty="0"/>
              <a:t>ip install pycricbuzz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live score , complete score board &amp; match information from </a:t>
            </a:r>
            <a:r>
              <a:rPr lang="en-GB" dirty="0" err="1"/>
              <a:t>whatsapp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50504-3947-1242-A6DE-6C66A5B16B59}"/>
              </a:ext>
            </a:extLst>
          </p:cNvPr>
          <p:cNvSpPr txBox="1"/>
          <p:nvPr/>
        </p:nvSpPr>
        <p:spPr>
          <a:xfrm>
            <a:off x="4583575" y="1967696"/>
            <a:ext cx="548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/>
              <a:t>/ronidas39/IPL2020_WHATSAPP_BOT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90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14</cp:revision>
  <dcterms:created xsi:type="dcterms:W3CDTF">2020-06-09T07:08:10Z</dcterms:created>
  <dcterms:modified xsi:type="dcterms:W3CDTF">2020-09-27T14:54:51Z</dcterms:modified>
</cp:coreProperties>
</file>