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2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IPL 2020 SCORE BOT USING TWILIO &amp; PYTHON</a:t>
            </a:r>
          </a:p>
          <a:p>
            <a:r>
              <a:rPr lang="de-DE" dirty="0"/>
              <a:t>Tutorial :19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27.09.20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DE" dirty="0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DE" dirty="0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ip install pycricbuzz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live score , complete score board &amp; match information from </a:t>
            </a:r>
            <a:r>
              <a:rPr lang="en-GB" dirty="0" err="1"/>
              <a:t>whatsapp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77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13</cp:revision>
  <dcterms:created xsi:type="dcterms:W3CDTF">2020-06-09T07:08:10Z</dcterms:created>
  <dcterms:modified xsi:type="dcterms:W3CDTF">2020-09-27T13:53:00Z</dcterms:modified>
</cp:coreProperties>
</file>