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44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June 30,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June 30,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June 30,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June 30,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June 30,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June 30,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June 30,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June 30,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June 30,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June 30,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June 30,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June 30,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00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dash/" TargetMode="External"/><Relationship Id="rId2" Type="http://schemas.openxmlformats.org/officeDocument/2006/relationships/hyperlink" Target="https://plotly.com/das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B016-DA1E-784D-AAC4-70AA417B4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/>
              <a:t>NEO4J With Python</a:t>
            </a:r>
            <a:br>
              <a:rPr lang="en-US" dirty="0"/>
            </a:br>
            <a:r>
              <a:rPr lang="en-US" dirty="0"/>
              <a:t>Tutorial 104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51F1A-F361-A24A-A7AB-F396C96D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2298938"/>
          </a:xfrm>
        </p:spPr>
        <p:txBody>
          <a:bodyPr>
            <a:normAutofit/>
          </a:bodyPr>
          <a:lstStyle/>
          <a:p>
            <a:r>
              <a:rPr lang="en-US" dirty="0"/>
              <a:t>Creating Dashboard From Neo4j Graph Using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2EC72-39DC-41BA-9B54-304DDC72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2" r="25654" b="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0CAB9-F0AE-414E-805C-776919054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7C80BC-190C-4813-9BAE-C4B56C5C7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E1F3C-489C-E746-8E1E-9B0498FB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dirty="0"/>
              <a:t>Sample Dashboard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7897A2-D388-4AC1-972F-74C117F4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57AAFEC-68B2-7840-8325-616FE8B1A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57" b="2531"/>
          <a:stretch/>
        </p:blipFill>
        <p:spPr>
          <a:xfrm>
            <a:off x="20" y="2584536"/>
            <a:ext cx="12191980" cy="4273465"/>
          </a:xfrm>
          <a:custGeom>
            <a:avLst/>
            <a:gdLst/>
            <a:ahLst/>
            <a:cxnLst/>
            <a:rect l="l" t="t" r="r" b="b"/>
            <a:pathLst>
              <a:path w="12192000" h="4273465">
                <a:moveTo>
                  <a:pt x="5674827" y="107"/>
                </a:moveTo>
                <a:cubicBezTo>
                  <a:pt x="6770307" y="-2269"/>
                  <a:pt x="8062055" y="35744"/>
                  <a:pt x="8986322" y="35744"/>
                </a:cubicBezTo>
                <a:cubicBezTo>
                  <a:pt x="10233527" y="52639"/>
                  <a:pt x="11168930" y="69533"/>
                  <a:pt x="12015248" y="52639"/>
                </a:cubicBezTo>
                <a:lnTo>
                  <a:pt x="12192000" y="60460"/>
                </a:lnTo>
                <a:lnTo>
                  <a:pt x="12192000" y="4273465"/>
                </a:lnTo>
                <a:lnTo>
                  <a:pt x="0" y="4273465"/>
                </a:lnTo>
                <a:lnTo>
                  <a:pt x="0" y="65877"/>
                </a:lnTo>
                <a:lnTo>
                  <a:pt x="107413" y="52639"/>
                </a:lnTo>
                <a:cubicBezTo>
                  <a:pt x="716168" y="1955"/>
                  <a:pt x="1725810" y="137111"/>
                  <a:pt x="4665650" y="18850"/>
                </a:cubicBezTo>
                <a:cubicBezTo>
                  <a:pt x="4966315" y="6179"/>
                  <a:pt x="5309667" y="899"/>
                  <a:pt x="5674827" y="10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655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122-AA13-FD4C-9FFB-6C470282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F0F6-A317-1241-9889-2C86B522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File load using </a:t>
            </a:r>
            <a:r>
              <a:rPr lang="en-US" dirty="0" err="1"/>
              <a:t>apoc</a:t>
            </a:r>
            <a:endParaRPr lang="en-US" dirty="0"/>
          </a:p>
          <a:p>
            <a:r>
              <a:rPr lang="en-US" dirty="0" err="1"/>
              <a:t>apoc.import.file.enabled</a:t>
            </a:r>
            <a:r>
              <a:rPr lang="en-US" dirty="0"/>
              <a:t>=true</a:t>
            </a:r>
          </a:p>
          <a:p>
            <a:r>
              <a:rPr lang="en-US" dirty="0"/>
              <a:t>apoc.import.file.use_neo4j_config=false</a:t>
            </a:r>
          </a:p>
        </p:txBody>
      </p:sp>
    </p:spTree>
    <p:extLst>
      <p:ext uri="{BB962C8B-B14F-4D97-AF65-F5344CB8AC3E}">
        <p14:creationId xmlns:p14="http://schemas.microsoft.com/office/powerpoint/2010/main" val="417789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8378-31E1-C44A-9E58-ED44BBE1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Generation Using Dash </a:t>
            </a:r>
            <a:r>
              <a:rPr lang="en-US" dirty="0" err="1"/>
              <a:t>Plotly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D5BD7-5F45-A84B-80BC-90673E65C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https://plotly.com/dash/</a:t>
            </a:r>
            <a:endParaRPr lang="en-US" dirty="0"/>
          </a:p>
          <a:p>
            <a:r>
              <a:rPr lang="en-US" dirty="0">
                <a:hlinkClick r:id="rId3"/>
              </a:rPr>
              <a:t>https://pypi.org/project/dash/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8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D4E2-C86E-C84F-908C-DE6BE2E0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8C69F-E04A-DE47-841E-054AC0BB5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Github</a:t>
            </a:r>
            <a:r>
              <a:rPr lang="en-US" dirty="0"/>
              <a:t> link:</a:t>
            </a:r>
          </a:p>
          <a:p>
            <a:r>
              <a:rPr lang="en-GB" dirty="0"/>
              <a:t>from neo4j import </a:t>
            </a:r>
            <a:r>
              <a:rPr lang="en-GB" dirty="0" err="1"/>
              <a:t>GraphDatabase</a:t>
            </a:r>
            <a:br>
              <a:rPr lang="en-GB" dirty="0"/>
            </a:br>
            <a:r>
              <a:rPr lang="en-GB" dirty="0"/>
              <a:t>import dash</a:t>
            </a:r>
            <a:br>
              <a:rPr lang="en-GB" dirty="0"/>
            </a:br>
            <a:r>
              <a:rPr lang="en-GB" dirty="0"/>
              <a:t>import </a:t>
            </a:r>
            <a:r>
              <a:rPr lang="en-GB" dirty="0" err="1"/>
              <a:t>dash_core_components</a:t>
            </a:r>
            <a:r>
              <a:rPr lang="en-GB" dirty="0"/>
              <a:t> as dcc</a:t>
            </a:r>
            <a:br>
              <a:rPr lang="en-GB" dirty="0"/>
            </a:br>
            <a:r>
              <a:rPr lang="en-GB" dirty="0"/>
              <a:t>import </a:t>
            </a:r>
            <a:r>
              <a:rPr lang="en-GB" dirty="0" err="1"/>
              <a:t>dash_html_components</a:t>
            </a:r>
            <a:r>
              <a:rPr lang="en-GB" dirty="0"/>
              <a:t> as html</a:t>
            </a:r>
            <a:br>
              <a:rPr lang="en-GB" dirty="0"/>
            </a:br>
            <a:r>
              <a:rPr lang="en-GB" dirty="0"/>
              <a:t>import </a:t>
            </a:r>
            <a:r>
              <a:rPr lang="en-GB" dirty="0" err="1"/>
              <a:t>plotly.express</a:t>
            </a:r>
            <a:r>
              <a:rPr lang="en-GB" dirty="0"/>
              <a:t> as px</a:t>
            </a:r>
            <a:br>
              <a:rPr lang="en-GB" dirty="0"/>
            </a:br>
            <a:r>
              <a:rPr lang="en-GB" dirty="0"/>
              <a:t>import pandas as pd</a:t>
            </a:r>
            <a:br>
              <a:rPr lang="en-GB" dirty="0"/>
            </a:br>
            <a:r>
              <a:rPr lang="en-GB" dirty="0"/>
              <a:t>import </a:t>
            </a:r>
            <a:r>
              <a:rPr lang="en-GB" dirty="0" err="1"/>
              <a:t>dash_table</a:t>
            </a:r>
            <a:br>
              <a:rPr lang="en-GB" dirty="0"/>
            </a:br>
            <a:r>
              <a:rPr lang="en-GB" dirty="0"/>
              <a:t>import datetime</a:t>
            </a:r>
            <a:br>
              <a:rPr lang="en-GB" dirty="0"/>
            </a:br>
            <a:r>
              <a:rPr lang="en-GB" dirty="0"/>
              <a:t>import json</a:t>
            </a:r>
            <a:br>
              <a:rPr lang="en-GB" dirty="0"/>
            </a:br>
            <a:r>
              <a:rPr lang="en-GB" dirty="0"/>
              <a:t>from </a:t>
            </a:r>
            <a:r>
              <a:rPr lang="en-GB" dirty="0" err="1"/>
              <a:t>dash.dependencies</a:t>
            </a:r>
            <a:r>
              <a:rPr lang="en-GB" dirty="0"/>
              <a:t> import Input, Output</a:t>
            </a:r>
            <a:br>
              <a:rPr lang="en-GB" dirty="0"/>
            </a:b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3610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61E1E"/>
      </a:dk2>
      <a:lt2>
        <a:srgbClr val="E2E5E8"/>
      </a:lt2>
      <a:accent1>
        <a:srgbClr val="C98447"/>
      </a:accent1>
      <a:accent2>
        <a:srgbClr val="B73C35"/>
      </a:accent2>
      <a:accent3>
        <a:srgbClr val="C94776"/>
      </a:accent3>
      <a:accent4>
        <a:srgbClr val="B7359B"/>
      </a:accent4>
      <a:accent5>
        <a:srgbClr val="AF47C9"/>
      </a:accent5>
      <a:accent6>
        <a:srgbClr val="6735B7"/>
      </a:accent6>
      <a:hlink>
        <a:srgbClr val="BB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131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Sagona Book</vt:lpstr>
      <vt:lpstr>The Hand Extrablack</vt:lpstr>
      <vt:lpstr>BlobVTI</vt:lpstr>
      <vt:lpstr>NEO4J With Python Tutorial 104</vt:lpstr>
      <vt:lpstr>Sample Dashboard</vt:lpstr>
      <vt:lpstr>Data Loading</vt:lpstr>
      <vt:lpstr>Dashboard Generation Using Dash Plotly</vt:lpstr>
      <vt:lpstr>Dashboard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With Python Tutorial 104</dc:title>
  <dc:creator>roni das</dc:creator>
  <cp:lastModifiedBy>roni das</cp:lastModifiedBy>
  <cp:revision>3</cp:revision>
  <dcterms:created xsi:type="dcterms:W3CDTF">2021-06-27T15:30:26Z</dcterms:created>
  <dcterms:modified xsi:type="dcterms:W3CDTF">2021-06-30T17:39:06Z</dcterms:modified>
</cp:coreProperties>
</file>