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June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June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June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June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dash/" TargetMode="External"/><Relationship Id="rId2" Type="http://schemas.openxmlformats.org/officeDocument/2006/relationships/hyperlink" Target="https://plotly.com/da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NEO4J With Python</a:t>
            </a:r>
            <a:br>
              <a:rPr lang="en-US" dirty="0"/>
            </a:br>
            <a:r>
              <a:rPr lang="en-US" dirty="0"/>
              <a:t>Tutorial 104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n-US" dirty="0"/>
              <a:t>Creating Dashboard From Neo4j Graph Using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Sample 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57AAFEC-68B2-7840-8325-616FE8B1A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57" b="2531"/>
          <a:stretch/>
        </p:blipFill>
        <p:spPr>
          <a:xfrm>
            <a:off x="20" y="2584536"/>
            <a:ext cx="12191980" cy="4273465"/>
          </a:xfrm>
          <a:custGeom>
            <a:avLst/>
            <a:gdLst/>
            <a:ahLst/>
            <a:cxnLst/>
            <a:rect l="l" t="t" r="r" b="b"/>
            <a:pathLst>
              <a:path w="12192000" h="4273465">
                <a:moveTo>
                  <a:pt x="5674827" y="107"/>
                </a:moveTo>
                <a:cubicBezTo>
                  <a:pt x="6770307" y="-2269"/>
                  <a:pt x="8062055" y="35744"/>
                  <a:pt x="8986322" y="35744"/>
                </a:cubicBezTo>
                <a:cubicBezTo>
                  <a:pt x="10233527" y="52639"/>
                  <a:pt x="11168930" y="69533"/>
                  <a:pt x="12015248" y="52639"/>
                </a:cubicBezTo>
                <a:lnTo>
                  <a:pt x="12192000" y="60460"/>
                </a:lnTo>
                <a:lnTo>
                  <a:pt x="12192000" y="4273465"/>
                </a:lnTo>
                <a:lnTo>
                  <a:pt x="0" y="4273465"/>
                </a:lnTo>
                <a:lnTo>
                  <a:pt x="0" y="65877"/>
                </a:lnTo>
                <a:lnTo>
                  <a:pt x="107413" y="52639"/>
                </a:lnTo>
                <a:cubicBezTo>
                  <a:pt x="716168" y="1955"/>
                  <a:pt x="1725810" y="137111"/>
                  <a:pt x="4665650" y="18850"/>
                </a:cubicBezTo>
                <a:cubicBezTo>
                  <a:pt x="4966315" y="6179"/>
                  <a:pt x="5309667" y="899"/>
                  <a:pt x="5674827" y="10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load using </a:t>
            </a:r>
            <a:r>
              <a:rPr lang="en-US" dirty="0" err="1"/>
              <a:t>apoc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8378-31E1-C44A-9E58-ED44BBE1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Generation Using Dash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5BD7-5F45-A84B-80BC-90673E65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https://plotly.com/dash/</a:t>
            </a:r>
            <a:endParaRPr lang="en-US" dirty="0"/>
          </a:p>
          <a:p>
            <a:r>
              <a:rPr lang="en-US" dirty="0">
                <a:hlinkClick r:id="rId3"/>
              </a:rPr>
              <a:t>https://pypi.org/project/dash/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8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D4E2-C86E-C84F-908C-DE6BE2E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C69F-E04A-DE47-841E-054AC0BB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3610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BlobVTI</vt:lpstr>
      <vt:lpstr>NEO4J With Python Tutorial 104</vt:lpstr>
      <vt:lpstr>Sample Dashboard</vt:lpstr>
      <vt:lpstr>Data Loading</vt:lpstr>
      <vt:lpstr>Dashboard Generation Using Dash Plotly</vt:lpstr>
      <vt:lpstr>Dashboard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</cp:revision>
  <dcterms:created xsi:type="dcterms:W3CDTF">2021-06-27T15:30:26Z</dcterms:created>
  <dcterms:modified xsi:type="dcterms:W3CDTF">2021-06-27T15:36:18Z</dcterms:modified>
</cp:coreProperties>
</file>