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50D34-EC26-4FC1-9079-2163CB70C3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0729E6-2CA9-41F5-84D7-3A4CFDC0B365}">
      <dgm:prSet/>
      <dgm:spPr/>
      <dgm:t>
        <a:bodyPr/>
        <a:lstStyle/>
        <a:p>
          <a:pPr>
            <a:defRPr cap="all"/>
          </a:pPr>
          <a:r>
            <a:rPr lang="en-US"/>
            <a:t>DOWNLOAD DOCKER COMPOSE</a:t>
          </a:r>
        </a:p>
      </dgm:t>
    </dgm:pt>
    <dgm:pt modelId="{3EC7CAA7-3823-42FC-ABE5-7D44422E46DD}" type="parTrans" cxnId="{94EDD881-A7FB-4E8D-8C22-D4A5E907A720}">
      <dgm:prSet/>
      <dgm:spPr/>
      <dgm:t>
        <a:bodyPr/>
        <a:lstStyle/>
        <a:p>
          <a:endParaRPr lang="en-US"/>
        </a:p>
      </dgm:t>
    </dgm:pt>
    <dgm:pt modelId="{B1190617-05F7-495B-810D-0DE879DC9A7E}" type="sibTrans" cxnId="{94EDD881-A7FB-4E8D-8C22-D4A5E907A720}">
      <dgm:prSet/>
      <dgm:spPr/>
      <dgm:t>
        <a:bodyPr/>
        <a:lstStyle/>
        <a:p>
          <a:endParaRPr lang="en-US"/>
        </a:p>
      </dgm:t>
    </dgm:pt>
    <dgm:pt modelId="{A58159A6-F2B5-44EB-99D2-2A1CA15F60D2}">
      <dgm:prSet/>
      <dgm:spPr/>
      <dgm:t>
        <a:bodyPr/>
        <a:lstStyle/>
        <a:p>
          <a:pPr>
            <a:defRPr cap="all"/>
          </a:pPr>
          <a:r>
            <a:rPr lang="en-US"/>
            <a:t>CREATE VOLUMES</a:t>
          </a:r>
        </a:p>
      </dgm:t>
    </dgm:pt>
    <dgm:pt modelId="{2F41338A-D7CB-4D4E-9D71-E3BC82BCD9C1}" type="parTrans" cxnId="{35A4A37A-96F9-411F-8F98-A886789C27D1}">
      <dgm:prSet/>
      <dgm:spPr/>
      <dgm:t>
        <a:bodyPr/>
        <a:lstStyle/>
        <a:p>
          <a:endParaRPr lang="en-US"/>
        </a:p>
      </dgm:t>
    </dgm:pt>
    <dgm:pt modelId="{B8686CCA-CABA-4C23-B7BE-9F3B41210418}" type="sibTrans" cxnId="{35A4A37A-96F9-411F-8F98-A886789C27D1}">
      <dgm:prSet/>
      <dgm:spPr/>
      <dgm:t>
        <a:bodyPr/>
        <a:lstStyle/>
        <a:p>
          <a:endParaRPr lang="en-US"/>
        </a:p>
      </dgm:t>
    </dgm:pt>
    <dgm:pt modelId="{924ED706-EBED-4367-9F51-DF1D898FF366}">
      <dgm:prSet/>
      <dgm:spPr/>
      <dgm:t>
        <a:bodyPr/>
        <a:lstStyle/>
        <a:p>
          <a:pPr>
            <a:defRPr cap="all"/>
          </a:pPr>
          <a:r>
            <a:rPr lang="en-US"/>
            <a:t>UPDATE .ENV</a:t>
          </a:r>
        </a:p>
      </dgm:t>
    </dgm:pt>
    <dgm:pt modelId="{56FE8FB8-8941-4FDB-BD11-0DEDD59C5786}" type="parTrans" cxnId="{F07D9AB3-E66F-4516-85E9-C7303A2A9060}">
      <dgm:prSet/>
      <dgm:spPr/>
      <dgm:t>
        <a:bodyPr/>
        <a:lstStyle/>
        <a:p>
          <a:endParaRPr lang="en-US"/>
        </a:p>
      </dgm:t>
    </dgm:pt>
    <dgm:pt modelId="{4E78C96C-6ADF-4DF7-B596-C7DD4198A133}" type="sibTrans" cxnId="{F07D9AB3-E66F-4516-85E9-C7303A2A9060}">
      <dgm:prSet/>
      <dgm:spPr/>
      <dgm:t>
        <a:bodyPr/>
        <a:lstStyle/>
        <a:p>
          <a:endParaRPr lang="en-US"/>
        </a:p>
      </dgm:t>
    </dgm:pt>
    <dgm:pt modelId="{7A446BFD-2E26-4AA5-887C-B5D53B506F83}">
      <dgm:prSet/>
      <dgm:spPr/>
      <dgm:t>
        <a:bodyPr/>
        <a:lstStyle/>
        <a:p>
          <a:pPr>
            <a:defRPr cap="all"/>
          </a:pPr>
          <a:r>
            <a:rPr lang="en-US"/>
            <a:t>ADD AIRFLOW CONFIG</a:t>
          </a:r>
        </a:p>
      </dgm:t>
    </dgm:pt>
    <dgm:pt modelId="{077FE87F-0793-4AB5-90DA-520DA8278784}" type="parTrans" cxnId="{E8AF6FF1-7E4A-4BBA-99F4-52816B2B798C}">
      <dgm:prSet/>
      <dgm:spPr/>
      <dgm:t>
        <a:bodyPr/>
        <a:lstStyle/>
        <a:p>
          <a:endParaRPr lang="en-US"/>
        </a:p>
      </dgm:t>
    </dgm:pt>
    <dgm:pt modelId="{4FAF584C-24D4-40B9-BA9F-A6D63418DAA0}" type="sibTrans" cxnId="{E8AF6FF1-7E4A-4BBA-99F4-52816B2B798C}">
      <dgm:prSet/>
      <dgm:spPr/>
      <dgm:t>
        <a:bodyPr/>
        <a:lstStyle/>
        <a:p>
          <a:endParaRPr lang="en-US"/>
        </a:p>
      </dgm:t>
    </dgm:pt>
    <dgm:pt modelId="{4DCA38D9-40EA-4AF8-B325-71F019B9811C}">
      <dgm:prSet/>
      <dgm:spPr/>
      <dgm:t>
        <a:bodyPr/>
        <a:lstStyle/>
        <a:p>
          <a:pPr>
            <a:defRPr cap="all"/>
          </a:pPr>
          <a:r>
            <a:rPr lang="en-US"/>
            <a:t>ADD BACKEND SECRETS</a:t>
          </a:r>
        </a:p>
      </dgm:t>
    </dgm:pt>
    <dgm:pt modelId="{875C7788-C9BD-4542-AE0C-79FC25F508B7}" type="parTrans" cxnId="{249CB4B1-0534-4B7F-98B7-CB2558018559}">
      <dgm:prSet/>
      <dgm:spPr/>
      <dgm:t>
        <a:bodyPr/>
        <a:lstStyle/>
        <a:p>
          <a:endParaRPr lang="en-US"/>
        </a:p>
      </dgm:t>
    </dgm:pt>
    <dgm:pt modelId="{462B3F4F-052D-474D-868B-356010A56A8D}" type="sibTrans" cxnId="{249CB4B1-0534-4B7F-98B7-CB2558018559}">
      <dgm:prSet/>
      <dgm:spPr/>
      <dgm:t>
        <a:bodyPr/>
        <a:lstStyle/>
        <a:p>
          <a:endParaRPr lang="en-US"/>
        </a:p>
      </dgm:t>
    </dgm:pt>
    <dgm:pt modelId="{9D5D4023-C773-4140-9FC8-79D3726B225E}" type="pres">
      <dgm:prSet presAssocID="{87250D34-EC26-4FC1-9079-2163CB70C37F}" presName="root" presStyleCnt="0">
        <dgm:presLayoutVars>
          <dgm:dir/>
          <dgm:resizeHandles val="exact"/>
        </dgm:presLayoutVars>
      </dgm:prSet>
      <dgm:spPr/>
    </dgm:pt>
    <dgm:pt modelId="{D36A5E3D-9E24-49E3-A577-0FCA05EFF7A4}" type="pres">
      <dgm:prSet presAssocID="{0D0729E6-2CA9-41F5-84D7-3A4CFDC0B365}" presName="compNode" presStyleCnt="0"/>
      <dgm:spPr/>
    </dgm:pt>
    <dgm:pt modelId="{D36B0FFE-8141-405C-8E7D-6A2286961EB9}" type="pres">
      <dgm:prSet presAssocID="{0D0729E6-2CA9-41F5-84D7-3A4CFDC0B365}" presName="iconBgRect" presStyleLbl="bgShp" presStyleIdx="0" presStyleCnt="5"/>
      <dgm:spPr/>
    </dgm:pt>
    <dgm:pt modelId="{F3F8352C-3179-445F-A07A-3561846FC4D0}" type="pres">
      <dgm:prSet presAssocID="{0D0729E6-2CA9-41F5-84D7-3A4CFDC0B3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222BFFE-2C9E-4E50-A9C8-058A50C7CF36}" type="pres">
      <dgm:prSet presAssocID="{0D0729E6-2CA9-41F5-84D7-3A4CFDC0B365}" presName="spaceRect" presStyleCnt="0"/>
      <dgm:spPr/>
    </dgm:pt>
    <dgm:pt modelId="{455E375A-1511-49EC-942B-B064DE830872}" type="pres">
      <dgm:prSet presAssocID="{0D0729E6-2CA9-41F5-84D7-3A4CFDC0B365}" presName="textRect" presStyleLbl="revTx" presStyleIdx="0" presStyleCnt="5">
        <dgm:presLayoutVars>
          <dgm:chMax val="1"/>
          <dgm:chPref val="1"/>
        </dgm:presLayoutVars>
      </dgm:prSet>
      <dgm:spPr/>
    </dgm:pt>
    <dgm:pt modelId="{8E65B80A-69B8-43F0-9738-AABC5C389759}" type="pres">
      <dgm:prSet presAssocID="{B1190617-05F7-495B-810D-0DE879DC9A7E}" presName="sibTrans" presStyleCnt="0"/>
      <dgm:spPr/>
    </dgm:pt>
    <dgm:pt modelId="{EABC8257-B7FE-45A8-82F7-DF97BF99B422}" type="pres">
      <dgm:prSet presAssocID="{A58159A6-F2B5-44EB-99D2-2A1CA15F60D2}" presName="compNode" presStyleCnt="0"/>
      <dgm:spPr/>
    </dgm:pt>
    <dgm:pt modelId="{FD8D837C-3E70-4C67-89DD-6475C16A4D33}" type="pres">
      <dgm:prSet presAssocID="{A58159A6-F2B5-44EB-99D2-2A1CA15F60D2}" presName="iconBgRect" presStyleLbl="bgShp" presStyleIdx="1" presStyleCnt="5"/>
      <dgm:spPr/>
    </dgm:pt>
    <dgm:pt modelId="{101C0AEE-2141-40C2-91F9-56544D877A36}" type="pres">
      <dgm:prSet presAssocID="{A58159A6-F2B5-44EB-99D2-2A1CA15F60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34B023D-7090-4E1C-A5CD-296F5074DB45}" type="pres">
      <dgm:prSet presAssocID="{A58159A6-F2B5-44EB-99D2-2A1CA15F60D2}" presName="spaceRect" presStyleCnt="0"/>
      <dgm:spPr/>
    </dgm:pt>
    <dgm:pt modelId="{B7C3094F-850D-4897-8DA7-307189FECCEB}" type="pres">
      <dgm:prSet presAssocID="{A58159A6-F2B5-44EB-99D2-2A1CA15F60D2}" presName="textRect" presStyleLbl="revTx" presStyleIdx="1" presStyleCnt="5">
        <dgm:presLayoutVars>
          <dgm:chMax val="1"/>
          <dgm:chPref val="1"/>
        </dgm:presLayoutVars>
      </dgm:prSet>
      <dgm:spPr/>
    </dgm:pt>
    <dgm:pt modelId="{0B3D03A0-5D1E-4560-8A5D-D3F8BA16ED60}" type="pres">
      <dgm:prSet presAssocID="{B8686CCA-CABA-4C23-B7BE-9F3B41210418}" presName="sibTrans" presStyleCnt="0"/>
      <dgm:spPr/>
    </dgm:pt>
    <dgm:pt modelId="{2404636D-D166-498F-AB5D-E9DFECAD397E}" type="pres">
      <dgm:prSet presAssocID="{924ED706-EBED-4367-9F51-DF1D898FF366}" presName="compNode" presStyleCnt="0"/>
      <dgm:spPr/>
    </dgm:pt>
    <dgm:pt modelId="{FBBA367E-4401-476E-8393-B658E73AB40C}" type="pres">
      <dgm:prSet presAssocID="{924ED706-EBED-4367-9F51-DF1D898FF366}" presName="iconBgRect" presStyleLbl="bgShp" presStyleIdx="2" presStyleCnt="5"/>
      <dgm:spPr/>
    </dgm:pt>
    <dgm:pt modelId="{29FEF7C2-B691-4ADC-8E9C-9486EE048532}" type="pres">
      <dgm:prSet presAssocID="{924ED706-EBED-4367-9F51-DF1D898FF3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2019AB51-9700-433C-BFC8-70ACC38503EE}" type="pres">
      <dgm:prSet presAssocID="{924ED706-EBED-4367-9F51-DF1D898FF366}" presName="spaceRect" presStyleCnt="0"/>
      <dgm:spPr/>
    </dgm:pt>
    <dgm:pt modelId="{3CF6BF4D-8179-4478-B89D-E2038F1D9637}" type="pres">
      <dgm:prSet presAssocID="{924ED706-EBED-4367-9F51-DF1D898FF366}" presName="textRect" presStyleLbl="revTx" presStyleIdx="2" presStyleCnt="5">
        <dgm:presLayoutVars>
          <dgm:chMax val="1"/>
          <dgm:chPref val="1"/>
        </dgm:presLayoutVars>
      </dgm:prSet>
      <dgm:spPr/>
    </dgm:pt>
    <dgm:pt modelId="{533E34BD-55BE-4664-AAEC-B72EA2AB0887}" type="pres">
      <dgm:prSet presAssocID="{4E78C96C-6ADF-4DF7-B596-C7DD4198A133}" presName="sibTrans" presStyleCnt="0"/>
      <dgm:spPr/>
    </dgm:pt>
    <dgm:pt modelId="{C963A434-9D24-4D11-A9B5-FA84A7197AA7}" type="pres">
      <dgm:prSet presAssocID="{7A446BFD-2E26-4AA5-887C-B5D53B506F83}" presName="compNode" presStyleCnt="0"/>
      <dgm:spPr/>
    </dgm:pt>
    <dgm:pt modelId="{38944348-0DC0-464F-BBD3-911E1C8EDEC9}" type="pres">
      <dgm:prSet presAssocID="{7A446BFD-2E26-4AA5-887C-B5D53B506F83}" presName="iconBgRect" presStyleLbl="bgShp" presStyleIdx="3" presStyleCnt="5"/>
      <dgm:spPr/>
    </dgm:pt>
    <dgm:pt modelId="{1ABF229E-9DF8-4699-B8BC-A259DA018B8E}" type="pres">
      <dgm:prSet presAssocID="{7A446BFD-2E26-4AA5-887C-B5D53B506F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72EA5EA-205D-4885-8D53-7AA33222C040}" type="pres">
      <dgm:prSet presAssocID="{7A446BFD-2E26-4AA5-887C-B5D53B506F83}" presName="spaceRect" presStyleCnt="0"/>
      <dgm:spPr/>
    </dgm:pt>
    <dgm:pt modelId="{8D9ABB6E-0436-4251-A4F8-072A8FF8D2EB}" type="pres">
      <dgm:prSet presAssocID="{7A446BFD-2E26-4AA5-887C-B5D53B506F83}" presName="textRect" presStyleLbl="revTx" presStyleIdx="3" presStyleCnt="5">
        <dgm:presLayoutVars>
          <dgm:chMax val="1"/>
          <dgm:chPref val="1"/>
        </dgm:presLayoutVars>
      </dgm:prSet>
      <dgm:spPr/>
    </dgm:pt>
    <dgm:pt modelId="{8E02698B-D83B-4F73-94A6-BDABDD1ED9E7}" type="pres">
      <dgm:prSet presAssocID="{4FAF584C-24D4-40B9-BA9F-A6D63418DAA0}" presName="sibTrans" presStyleCnt="0"/>
      <dgm:spPr/>
    </dgm:pt>
    <dgm:pt modelId="{3CAF99F2-8DEF-4B86-BE0B-403D5DAE134F}" type="pres">
      <dgm:prSet presAssocID="{4DCA38D9-40EA-4AF8-B325-71F019B9811C}" presName="compNode" presStyleCnt="0"/>
      <dgm:spPr/>
    </dgm:pt>
    <dgm:pt modelId="{B726A854-95A2-4F36-833B-1E35ED8DF6F2}" type="pres">
      <dgm:prSet presAssocID="{4DCA38D9-40EA-4AF8-B325-71F019B9811C}" presName="iconBgRect" presStyleLbl="bgShp" presStyleIdx="4" presStyleCnt="5"/>
      <dgm:spPr/>
    </dgm:pt>
    <dgm:pt modelId="{B09FA0CB-04F2-4654-8440-E9DE2B378263}" type="pres">
      <dgm:prSet presAssocID="{4DCA38D9-40EA-4AF8-B325-71F019B981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71E31C5-73AC-4735-BB01-548D614F4E5B}" type="pres">
      <dgm:prSet presAssocID="{4DCA38D9-40EA-4AF8-B325-71F019B9811C}" presName="spaceRect" presStyleCnt="0"/>
      <dgm:spPr/>
    </dgm:pt>
    <dgm:pt modelId="{7D7E48ED-40B3-4EF8-96D6-AB3066A3F740}" type="pres">
      <dgm:prSet presAssocID="{4DCA38D9-40EA-4AF8-B325-71F019B9811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E659934-B316-4944-83E4-0F4E3D30A91D}" type="presOf" srcId="{87250D34-EC26-4FC1-9079-2163CB70C37F}" destId="{9D5D4023-C773-4140-9FC8-79D3726B225E}" srcOrd="0" destOrd="0" presId="urn:microsoft.com/office/officeart/2018/5/layout/IconCircleLabelList"/>
    <dgm:cxn modelId="{83250F3F-C6DE-4578-A4CA-8FE9CC94EFD6}" type="presOf" srcId="{924ED706-EBED-4367-9F51-DF1D898FF366}" destId="{3CF6BF4D-8179-4478-B89D-E2038F1D9637}" srcOrd="0" destOrd="0" presId="urn:microsoft.com/office/officeart/2018/5/layout/IconCircleLabelList"/>
    <dgm:cxn modelId="{E17C4E4F-5F3A-4C00-95D3-5422DBCC630A}" type="presOf" srcId="{0D0729E6-2CA9-41F5-84D7-3A4CFDC0B365}" destId="{455E375A-1511-49EC-942B-B064DE830872}" srcOrd="0" destOrd="0" presId="urn:microsoft.com/office/officeart/2018/5/layout/IconCircleLabelList"/>
    <dgm:cxn modelId="{35A4A37A-96F9-411F-8F98-A886789C27D1}" srcId="{87250D34-EC26-4FC1-9079-2163CB70C37F}" destId="{A58159A6-F2B5-44EB-99D2-2A1CA15F60D2}" srcOrd="1" destOrd="0" parTransId="{2F41338A-D7CB-4D4E-9D71-E3BC82BCD9C1}" sibTransId="{B8686CCA-CABA-4C23-B7BE-9F3B41210418}"/>
    <dgm:cxn modelId="{94EDD881-A7FB-4E8D-8C22-D4A5E907A720}" srcId="{87250D34-EC26-4FC1-9079-2163CB70C37F}" destId="{0D0729E6-2CA9-41F5-84D7-3A4CFDC0B365}" srcOrd="0" destOrd="0" parTransId="{3EC7CAA7-3823-42FC-ABE5-7D44422E46DD}" sibTransId="{B1190617-05F7-495B-810D-0DE879DC9A7E}"/>
    <dgm:cxn modelId="{101FC8AB-D0F0-4DEA-BA51-2D2554DB77F3}" type="presOf" srcId="{4DCA38D9-40EA-4AF8-B325-71F019B9811C}" destId="{7D7E48ED-40B3-4EF8-96D6-AB3066A3F740}" srcOrd="0" destOrd="0" presId="urn:microsoft.com/office/officeart/2018/5/layout/IconCircleLabelList"/>
    <dgm:cxn modelId="{249CB4B1-0534-4B7F-98B7-CB2558018559}" srcId="{87250D34-EC26-4FC1-9079-2163CB70C37F}" destId="{4DCA38D9-40EA-4AF8-B325-71F019B9811C}" srcOrd="4" destOrd="0" parTransId="{875C7788-C9BD-4542-AE0C-79FC25F508B7}" sibTransId="{462B3F4F-052D-474D-868B-356010A56A8D}"/>
    <dgm:cxn modelId="{F07D9AB3-E66F-4516-85E9-C7303A2A9060}" srcId="{87250D34-EC26-4FC1-9079-2163CB70C37F}" destId="{924ED706-EBED-4367-9F51-DF1D898FF366}" srcOrd="2" destOrd="0" parTransId="{56FE8FB8-8941-4FDB-BD11-0DEDD59C5786}" sibTransId="{4E78C96C-6ADF-4DF7-B596-C7DD4198A133}"/>
    <dgm:cxn modelId="{79296CB4-DE40-40BA-8FA4-641955C839D9}" type="presOf" srcId="{7A446BFD-2E26-4AA5-887C-B5D53B506F83}" destId="{8D9ABB6E-0436-4251-A4F8-072A8FF8D2EB}" srcOrd="0" destOrd="0" presId="urn:microsoft.com/office/officeart/2018/5/layout/IconCircleLabelList"/>
    <dgm:cxn modelId="{074ADEDB-CA92-4427-BC1C-C68EF4CA03AD}" type="presOf" srcId="{A58159A6-F2B5-44EB-99D2-2A1CA15F60D2}" destId="{B7C3094F-850D-4897-8DA7-307189FECCEB}" srcOrd="0" destOrd="0" presId="urn:microsoft.com/office/officeart/2018/5/layout/IconCircleLabelList"/>
    <dgm:cxn modelId="{E8AF6FF1-7E4A-4BBA-99F4-52816B2B798C}" srcId="{87250D34-EC26-4FC1-9079-2163CB70C37F}" destId="{7A446BFD-2E26-4AA5-887C-B5D53B506F83}" srcOrd="3" destOrd="0" parTransId="{077FE87F-0793-4AB5-90DA-520DA8278784}" sibTransId="{4FAF584C-24D4-40B9-BA9F-A6D63418DAA0}"/>
    <dgm:cxn modelId="{85D0B623-A7EC-4A16-9FE3-9313392992D8}" type="presParOf" srcId="{9D5D4023-C773-4140-9FC8-79D3726B225E}" destId="{D36A5E3D-9E24-49E3-A577-0FCA05EFF7A4}" srcOrd="0" destOrd="0" presId="urn:microsoft.com/office/officeart/2018/5/layout/IconCircleLabelList"/>
    <dgm:cxn modelId="{466B078F-90E3-4B75-92D2-8B56E6F999C6}" type="presParOf" srcId="{D36A5E3D-9E24-49E3-A577-0FCA05EFF7A4}" destId="{D36B0FFE-8141-405C-8E7D-6A2286961EB9}" srcOrd="0" destOrd="0" presId="urn:microsoft.com/office/officeart/2018/5/layout/IconCircleLabelList"/>
    <dgm:cxn modelId="{1E68D8C6-4D5E-493D-9A14-D545FBF906AC}" type="presParOf" srcId="{D36A5E3D-9E24-49E3-A577-0FCA05EFF7A4}" destId="{F3F8352C-3179-445F-A07A-3561846FC4D0}" srcOrd="1" destOrd="0" presId="urn:microsoft.com/office/officeart/2018/5/layout/IconCircleLabelList"/>
    <dgm:cxn modelId="{FBA84961-F6F1-4FF8-AE6E-106CD98D2713}" type="presParOf" srcId="{D36A5E3D-9E24-49E3-A577-0FCA05EFF7A4}" destId="{2222BFFE-2C9E-4E50-A9C8-058A50C7CF36}" srcOrd="2" destOrd="0" presId="urn:microsoft.com/office/officeart/2018/5/layout/IconCircleLabelList"/>
    <dgm:cxn modelId="{A8DA1223-23F4-43A1-A44E-C0D60C89C5DF}" type="presParOf" srcId="{D36A5E3D-9E24-49E3-A577-0FCA05EFF7A4}" destId="{455E375A-1511-49EC-942B-B064DE830872}" srcOrd="3" destOrd="0" presId="urn:microsoft.com/office/officeart/2018/5/layout/IconCircleLabelList"/>
    <dgm:cxn modelId="{CDC04852-FDC3-45EF-9F58-AB2AABD53008}" type="presParOf" srcId="{9D5D4023-C773-4140-9FC8-79D3726B225E}" destId="{8E65B80A-69B8-43F0-9738-AABC5C389759}" srcOrd="1" destOrd="0" presId="urn:microsoft.com/office/officeart/2018/5/layout/IconCircleLabelList"/>
    <dgm:cxn modelId="{C7406B28-206D-4BA6-8B3E-99FE55320FE5}" type="presParOf" srcId="{9D5D4023-C773-4140-9FC8-79D3726B225E}" destId="{EABC8257-B7FE-45A8-82F7-DF97BF99B422}" srcOrd="2" destOrd="0" presId="urn:microsoft.com/office/officeart/2018/5/layout/IconCircleLabelList"/>
    <dgm:cxn modelId="{955B169F-25E6-4998-90A4-87D9A94A3889}" type="presParOf" srcId="{EABC8257-B7FE-45A8-82F7-DF97BF99B422}" destId="{FD8D837C-3E70-4C67-89DD-6475C16A4D33}" srcOrd="0" destOrd="0" presId="urn:microsoft.com/office/officeart/2018/5/layout/IconCircleLabelList"/>
    <dgm:cxn modelId="{D92FFB84-EF74-427E-A4C6-25264AD0FE8B}" type="presParOf" srcId="{EABC8257-B7FE-45A8-82F7-DF97BF99B422}" destId="{101C0AEE-2141-40C2-91F9-56544D877A36}" srcOrd="1" destOrd="0" presId="urn:microsoft.com/office/officeart/2018/5/layout/IconCircleLabelList"/>
    <dgm:cxn modelId="{49D2029D-4E17-4F0A-9166-E046DE4BA34A}" type="presParOf" srcId="{EABC8257-B7FE-45A8-82F7-DF97BF99B422}" destId="{934B023D-7090-4E1C-A5CD-296F5074DB45}" srcOrd="2" destOrd="0" presId="urn:microsoft.com/office/officeart/2018/5/layout/IconCircleLabelList"/>
    <dgm:cxn modelId="{8F29AF52-E840-401E-A64E-CB11AD906266}" type="presParOf" srcId="{EABC8257-B7FE-45A8-82F7-DF97BF99B422}" destId="{B7C3094F-850D-4897-8DA7-307189FECCEB}" srcOrd="3" destOrd="0" presId="urn:microsoft.com/office/officeart/2018/5/layout/IconCircleLabelList"/>
    <dgm:cxn modelId="{5A9B5FEC-571E-4172-B762-796A69F0A772}" type="presParOf" srcId="{9D5D4023-C773-4140-9FC8-79D3726B225E}" destId="{0B3D03A0-5D1E-4560-8A5D-D3F8BA16ED60}" srcOrd="3" destOrd="0" presId="urn:microsoft.com/office/officeart/2018/5/layout/IconCircleLabelList"/>
    <dgm:cxn modelId="{3090C5B0-F552-42AC-B0E8-9977E881B912}" type="presParOf" srcId="{9D5D4023-C773-4140-9FC8-79D3726B225E}" destId="{2404636D-D166-498F-AB5D-E9DFECAD397E}" srcOrd="4" destOrd="0" presId="urn:microsoft.com/office/officeart/2018/5/layout/IconCircleLabelList"/>
    <dgm:cxn modelId="{9987017B-37E3-471B-8A29-2FF5AAC80974}" type="presParOf" srcId="{2404636D-D166-498F-AB5D-E9DFECAD397E}" destId="{FBBA367E-4401-476E-8393-B658E73AB40C}" srcOrd="0" destOrd="0" presId="urn:microsoft.com/office/officeart/2018/5/layout/IconCircleLabelList"/>
    <dgm:cxn modelId="{80577652-2695-442D-A768-A9A48C4BABB1}" type="presParOf" srcId="{2404636D-D166-498F-AB5D-E9DFECAD397E}" destId="{29FEF7C2-B691-4ADC-8E9C-9486EE048532}" srcOrd="1" destOrd="0" presId="urn:microsoft.com/office/officeart/2018/5/layout/IconCircleLabelList"/>
    <dgm:cxn modelId="{533B6E4A-89CF-49CD-9C58-2AB17AA094F4}" type="presParOf" srcId="{2404636D-D166-498F-AB5D-E9DFECAD397E}" destId="{2019AB51-9700-433C-BFC8-70ACC38503EE}" srcOrd="2" destOrd="0" presId="urn:microsoft.com/office/officeart/2018/5/layout/IconCircleLabelList"/>
    <dgm:cxn modelId="{AAA71E18-84CA-41C6-A7FF-3C14BCF5ADA9}" type="presParOf" srcId="{2404636D-D166-498F-AB5D-E9DFECAD397E}" destId="{3CF6BF4D-8179-4478-B89D-E2038F1D9637}" srcOrd="3" destOrd="0" presId="urn:microsoft.com/office/officeart/2018/5/layout/IconCircleLabelList"/>
    <dgm:cxn modelId="{AB147A3F-E624-486C-8DD8-60CEAD22CE12}" type="presParOf" srcId="{9D5D4023-C773-4140-9FC8-79D3726B225E}" destId="{533E34BD-55BE-4664-AAEC-B72EA2AB0887}" srcOrd="5" destOrd="0" presId="urn:microsoft.com/office/officeart/2018/5/layout/IconCircleLabelList"/>
    <dgm:cxn modelId="{6D0C8BE5-8FFA-4D45-A89B-72C01FB82AD4}" type="presParOf" srcId="{9D5D4023-C773-4140-9FC8-79D3726B225E}" destId="{C963A434-9D24-4D11-A9B5-FA84A7197AA7}" srcOrd="6" destOrd="0" presId="urn:microsoft.com/office/officeart/2018/5/layout/IconCircleLabelList"/>
    <dgm:cxn modelId="{BC758328-8A53-4378-826D-B3C3C01FFE7A}" type="presParOf" srcId="{C963A434-9D24-4D11-A9B5-FA84A7197AA7}" destId="{38944348-0DC0-464F-BBD3-911E1C8EDEC9}" srcOrd="0" destOrd="0" presId="urn:microsoft.com/office/officeart/2018/5/layout/IconCircleLabelList"/>
    <dgm:cxn modelId="{0B0A12B4-BC36-46FA-B5DE-E1D012957A9A}" type="presParOf" srcId="{C963A434-9D24-4D11-A9B5-FA84A7197AA7}" destId="{1ABF229E-9DF8-4699-B8BC-A259DA018B8E}" srcOrd="1" destOrd="0" presId="urn:microsoft.com/office/officeart/2018/5/layout/IconCircleLabelList"/>
    <dgm:cxn modelId="{FFDAF804-9136-4637-B558-4E81A81019C1}" type="presParOf" srcId="{C963A434-9D24-4D11-A9B5-FA84A7197AA7}" destId="{C72EA5EA-205D-4885-8D53-7AA33222C040}" srcOrd="2" destOrd="0" presId="urn:microsoft.com/office/officeart/2018/5/layout/IconCircleLabelList"/>
    <dgm:cxn modelId="{238D14F9-4521-409A-B253-0BE21F0E4565}" type="presParOf" srcId="{C963A434-9D24-4D11-A9B5-FA84A7197AA7}" destId="{8D9ABB6E-0436-4251-A4F8-072A8FF8D2EB}" srcOrd="3" destOrd="0" presId="urn:microsoft.com/office/officeart/2018/5/layout/IconCircleLabelList"/>
    <dgm:cxn modelId="{FA1301AE-C407-4EF6-84F7-C97A71D7127F}" type="presParOf" srcId="{9D5D4023-C773-4140-9FC8-79D3726B225E}" destId="{8E02698B-D83B-4F73-94A6-BDABDD1ED9E7}" srcOrd="7" destOrd="0" presId="urn:microsoft.com/office/officeart/2018/5/layout/IconCircleLabelList"/>
    <dgm:cxn modelId="{87B09A69-0197-47D0-AF44-EA116646573A}" type="presParOf" srcId="{9D5D4023-C773-4140-9FC8-79D3726B225E}" destId="{3CAF99F2-8DEF-4B86-BE0B-403D5DAE134F}" srcOrd="8" destOrd="0" presId="urn:microsoft.com/office/officeart/2018/5/layout/IconCircleLabelList"/>
    <dgm:cxn modelId="{33E7891E-BEAF-492C-A069-BDE0BD889194}" type="presParOf" srcId="{3CAF99F2-8DEF-4B86-BE0B-403D5DAE134F}" destId="{B726A854-95A2-4F36-833B-1E35ED8DF6F2}" srcOrd="0" destOrd="0" presId="urn:microsoft.com/office/officeart/2018/5/layout/IconCircleLabelList"/>
    <dgm:cxn modelId="{9E723681-BD16-45F2-A2ED-0B11AB060BA2}" type="presParOf" srcId="{3CAF99F2-8DEF-4B86-BE0B-403D5DAE134F}" destId="{B09FA0CB-04F2-4654-8440-E9DE2B378263}" srcOrd="1" destOrd="0" presId="urn:microsoft.com/office/officeart/2018/5/layout/IconCircleLabelList"/>
    <dgm:cxn modelId="{005AFA10-E5C7-410E-B986-4DB3279C8005}" type="presParOf" srcId="{3CAF99F2-8DEF-4B86-BE0B-403D5DAE134F}" destId="{771E31C5-73AC-4735-BB01-548D614F4E5B}" srcOrd="2" destOrd="0" presId="urn:microsoft.com/office/officeart/2018/5/layout/IconCircleLabelList"/>
    <dgm:cxn modelId="{D7CD0FD6-57D1-43FF-AFCB-2D19159DA415}" type="presParOf" srcId="{3CAF99F2-8DEF-4B86-BE0B-403D5DAE134F}" destId="{7D7E48ED-40B3-4EF8-96D6-AB3066A3F7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70EF8-66FC-46E5-9E78-BCD4AC996A1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84B8E3-E2A5-4AB5-949A-72A539CDF839}">
      <dgm:prSet/>
      <dgm:spPr/>
      <dgm:t>
        <a:bodyPr/>
        <a:lstStyle/>
        <a:p>
          <a:r>
            <a:rPr lang="en-US"/>
            <a:t>USING NEO4J OPERATOR</a:t>
          </a:r>
        </a:p>
      </dgm:t>
    </dgm:pt>
    <dgm:pt modelId="{810E142D-E4A5-4FA5-889A-BF282A1D5448}" type="parTrans" cxnId="{78785A95-8384-4392-A412-9C6815E6D466}">
      <dgm:prSet/>
      <dgm:spPr/>
      <dgm:t>
        <a:bodyPr/>
        <a:lstStyle/>
        <a:p>
          <a:endParaRPr lang="en-US"/>
        </a:p>
      </dgm:t>
    </dgm:pt>
    <dgm:pt modelId="{3E3A9651-BA57-4E27-9501-C77E2ADB0EAE}" type="sibTrans" cxnId="{78785A95-8384-4392-A412-9C6815E6D46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BA4641E-9CE4-4577-BC6C-01C576894990}">
      <dgm:prSet/>
      <dgm:spPr/>
      <dgm:t>
        <a:bodyPr/>
        <a:lstStyle/>
        <a:p>
          <a:r>
            <a:rPr lang="en-US"/>
            <a:t>USING NE04J HOOKS</a:t>
          </a:r>
        </a:p>
      </dgm:t>
    </dgm:pt>
    <dgm:pt modelId="{C5BCE727-698D-45C8-88B5-5F7CCD33F3D7}" type="parTrans" cxnId="{5952C61D-8C12-4408-AD94-348A106759A8}">
      <dgm:prSet/>
      <dgm:spPr/>
      <dgm:t>
        <a:bodyPr/>
        <a:lstStyle/>
        <a:p>
          <a:endParaRPr lang="en-US"/>
        </a:p>
      </dgm:t>
    </dgm:pt>
    <dgm:pt modelId="{2C37AA08-CD68-4963-B813-1291500E44F9}" type="sibTrans" cxnId="{5952C61D-8C12-4408-AD94-348A106759A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4EC542C-A68A-134D-BF4D-BB1FEF9AA51B}" type="pres">
      <dgm:prSet presAssocID="{46A70EF8-66FC-46E5-9E78-BCD4AC996A1C}" presName="Name0" presStyleCnt="0">
        <dgm:presLayoutVars>
          <dgm:animLvl val="lvl"/>
          <dgm:resizeHandles val="exact"/>
        </dgm:presLayoutVars>
      </dgm:prSet>
      <dgm:spPr/>
    </dgm:pt>
    <dgm:pt modelId="{C683757A-E7CA-8346-A44F-70A59EE7BC5B}" type="pres">
      <dgm:prSet presAssocID="{8684B8E3-E2A5-4AB5-949A-72A539CDF839}" presName="compositeNode" presStyleCnt="0">
        <dgm:presLayoutVars>
          <dgm:bulletEnabled val="1"/>
        </dgm:presLayoutVars>
      </dgm:prSet>
      <dgm:spPr/>
    </dgm:pt>
    <dgm:pt modelId="{D602ABD4-D07C-2640-B79E-DFA108285053}" type="pres">
      <dgm:prSet presAssocID="{8684B8E3-E2A5-4AB5-949A-72A539CDF839}" presName="bgRect" presStyleLbl="bgAccFollowNode1" presStyleIdx="0" presStyleCnt="2"/>
      <dgm:spPr/>
    </dgm:pt>
    <dgm:pt modelId="{84B50DB2-0526-A346-8E1B-8C1B5F41A52F}" type="pres">
      <dgm:prSet presAssocID="{3E3A9651-BA57-4E27-9501-C77E2ADB0EA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15EC786-FE1C-3944-A505-8C906F76792A}" type="pres">
      <dgm:prSet presAssocID="{8684B8E3-E2A5-4AB5-949A-72A539CDF839}" presName="bottomLine" presStyleLbl="alignNode1" presStyleIdx="1" presStyleCnt="4">
        <dgm:presLayoutVars/>
      </dgm:prSet>
      <dgm:spPr/>
    </dgm:pt>
    <dgm:pt modelId="{A1E70F8C-A149-7E40-AF7D-C266EDD258E7}" type="pres">
      <dgm:prSet presAssocID="{8684B8E3-E2A5-4AB5-949A-72A539CDF839}" presName="nodeText" presStyleLbl="bgAccFollowNode1" presStyleIdx="0" presStyleCnt="2">
        <dgm:presLayoutVars>
          <dgm:bulletEnabled val="1"/>
        </dgm:presLayoutVars>
      </dgm:prSet>
      <dgm:spPr/>
    </dgm:pt>
    <dgm:pt modelId="{B93F4BEC-5B6E-D54E-9022-2765EDA393BF}" type="pres">
      <dgm:prSet presAssocID="{3E3A9651-BA57-4E27-9501-C77E2ADB0EAE}" presName="sibTrans" presStyleCnt="0"/>
      <dgm:spPr/>
    </dgm:pt>
    <dgm:pt modelId="{B28CC38A-D71F-744A-A69B-FB1EC2CAA017}" type="pres">
      <dgm:prSet presAssocID="{CBA4641E-9CE4-4577-BC6C-01C576894990}" presName="compositeNode" presStyleCnt="0">
        <dgm:presLayoutVars>
          <dgm:bulletEnabled val="1"/>
        </dgm:presLayoutVars>
      </dgm:prSet>
      <dgm:spPr/>
    </dgm:pt>
    <dgm:pt modelId="{8D900EFD-D4BC-B24B-9632-93265F160DCB}" type="pres">
      <dgm:prSet presAssocID="{CBA4641E-9CE4-4577-BC6C-01C576894990}" presName="bgRect" presStyleLbl="bgAccFollowNode1" presStyleIdx="1" presStyleCnt="2"/>
      <dgm:spPr/>
    </dgm:pt>
    <dgm:pt modelId="{7B3DFA59-1071-D141-90A1-9F6FA9B06539}" type="pres">
      <dgm:prSet presAssocID="{2C37AA08-CD68-4963-B813-1291500E44F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1123E89-E593-AC4D-8CC3-C1470F5FE476}" type="pres">
      <dgm:prSet presAssocID="{CBA4641E-9CE4-4577-BC6C-01C576894990}" presName="bottomLine" presStyleLbl="alignNode1" presStyleIdx="3" presStyleCnt="4">
        <dgm:presLayoutVars/>
      </dgm:prSet>
      <dgm:spPr/>
    </dgm:pt>
    <dgm:pt modelId="{EE86F6B8-C4E0-374C-8B95-F8DF973A9C6C}" type="pres">
      <dgm:prSet presAssocID="{CBA4641E-9CE4-4577-BC6C-01C576894990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952C61D-8C12-4408-AD94-348A106759A8}" srcId="{46A70EF8-66FC-46E5-9E78-BCD4AC996A1C}" destId="{CBA4641E-9CE4-4577-BC6C-01C576894990}" srcOrd="1" destOrd="0" parTransId="{C5BCE727-698D-45C8-88B5-5F7CCD33F3D7}" sibTransId="{2C37AA08-CD68-4963-B813-1291500E44F9}"/>
    <dgm:cxn modelId="{FCE80E26-BB06-564D-AAA5-9F73793C7738}" type="presOf" srcId="{8684B8E3-E2A5-4AB5-949A-72A539CDF839}" destId="{D602ABD4-D07C-2640-B79E-DFA108285053}" srcOrd="0" destOrd="0" presId="urn:microsoft.com/office/officeart/2016/7/layout/BasicLinearProcessNumbered"/>
    <dgm:cxn modelId="{C247922F-5C9C-5C49-B85B-5786F3A59AF1}" type="presOf" srcId="{2C37AA08-CD68-4963-B813-1291500E44F9}" destId="{7B3DFA59-1071-D141-90A1-9F6FA9B06539}" srcOrd="0" destOrd="0" presId="urn:microsoft.com/office/officeart/2016/7/layout/BasicLinearProcessNumbered"/>
    <dgm:cxn modelId="{3EDD3B86-C5B5-2F42-8EDA-6CB5426DE948}" type="presOf" srcId="{CBA4641E-9CE4-4577-BC6C-01C576894990}" destId="{8D900EFD-D4BC-B24B-9632-93265F160DCB}" srcOrd="0" destOrd="0" presId="urn:microsoft.com/office/officeart/2016/7/layout/BasicLinearProcessNumbered"/>
    <dgm:cxn modelId="{78785A95-8384-4392-A412-9C6815E6D466}" srcId="{46A70EF8-66FC-46E5-9E78-BCD4AC996A1C}" destId="{8684B8E3-E2A5-4AB5-949A-72A539CDF839}" srcOrd="0" destOrd="0" parTransId="{810E142D-E4A5-4FA5-889A-BF282A1D5448}" sibTransId="{3E3A9651-BA57-4E27-9501-C77E2ADB0EAE}"/>
    <dgm:cxn modelId="{08E9A1B4-A773-FE4F-82F6-43E9061BAA1D}" type="presOf" srcId="{3E3A9651-BA57-4E27-9501-C77E2ADB0EAE}" destId="{84B50DB2-0526-A346-8E1B-8C1B5F41A52F}" srcOrd="0" destOrd="0" presId="urn:microsoft.com/office/officeart/2016/7/layout/BasicLinearProcessNumbered"/>
    <dgm:cxn modelId="{ED072AE5-671C-DA44-8599-6349F598DABE}" type="presOf" srcId="{46A70EF8-66FC-46E5-9E78-BCD4AC996A1C}" destId="{64EC542C-A68A-134D-BF4D-BB1FEF9AA51B}" srcOrd="0" destOrd="0" presId="urn:microsoft.com/office/officeart/2016/7/layout/BasicLinearProcessNumbered"/>
    <dgm:cxn modelId="{CC66F7F1-B151-0E49-93F7-15A65D98377B}" type="presOf" srcId="{8684B8E3-E2A5-4AB5-949A-72A539CDF839}" destId="{A1E70F8C-A149-7E40-AF7D-C266EDD258E7}" srcOrd="1" destOrd="0" presId="urn:microsoft.com/office/officeart/2016/7/layout/BasicLinearProcessNumbered"/>
    <dgm:cxn modelId="{E8A6A1FD-40B2-2940-8879-915669841FDF}" type="presOf" srcId="{CBA4641E-9CE4-4577-BC6C-01C576894990}" destId="{EE86F6B8-C4E0-374C-8B95-F8DF973A9C6C}" srcOrd="1" destOrd="0" presId="urn:microsoft.com/office/officeart/2016/7/layout/BasicLinearProcessNumbered"/>
    <dgm:cxn modelId="{737FD96E-D281-9940-864B-E1280C3DC759}" type="presParOf" srcId="{64EC542C-A68A-134D-BF4D-BB1FEF9AA51B}" destId="{C683757A-E7CA-8346-A44F-70A59EE7BC5B}" srcOrd="0" destOrd="0" presId="urn:microsoft.com/office/officeart/2016/7/layout/BasicLinearProcessNumbered"/>
    <dgm:cxn modelId="{324D0562-9EB1-9D4F-AEB1-93089325C1CC}" type="presParOf" srcId="{C683757A-E7CA-8346-A44F-70A59EE7BC5B}" destId="{D602ABD4-D07C-2640-B79E-DFA108285053}" srcOrd="0" destOrd="0" presId="urn:microsoft.com/office/officeart/2016/7/layout/BasicLinearProcessNumbered"/>
    <dgm:cxn modelId="{FFCDE030-BC02-B34D-95E8-14A1BA5BB79E}" type="presParOf" srcId="{C683757A-E7CA-8346-A44F-70A59EE7BC5B}" destId="{84B50DB2-0526-A346-8E1B-8C1B5F41A52F}" srcOrd="1" destOrd="0" presId="urn:microsoft.com/office/officeart/2016/7/layout/BasicLinearProcessNumbered"/>
    <dgm:cxn modelId="{0993FFDE-F8B1-F24A-945A-CA2DEA0B339F}" type="presParOf" srcId="{C683757A-E7CA-8346-A44F-70A59EE7BC5B}" destId="{D15EC786-FE1C-3944-A505-8C906F76792A}" srcOrd="2" destOrd="0" presId="urn:microsoft.com/office/officeart/2016/7/layout/BasicLinearProcessNumbered"/>
    <dgm:cxn modelId="{40BDF3BF-ACE4-854F-B97D-E8F5FF5CBC97}" type="presParOf" srcId="{C683757A-E7CA-8346-A44F-70A59EE7BC5B}" destId="{A1E70F8C-A149-7E40-AF7D-C266EDD258E7}" srcOrd="3" destOrd="0" presId="urn:microsoft.com/office/officeart/2016/7/layout/BasicLinearProcessNumbered"/>
    <dgm:cxn modelId="{F7084D0D-58EF-2B49-902B-8ACCFBBCB246}" type="presParOf" srcId="{64EC542C-A68A-134D-BF4D-BB1FEF9AA51B}" destId="{B93F4BEC-5B6E-D54E-9022-2765EDA393BF}" srcOrd="1" destOrd="0" presId="urn:microsoft.com/office/officeart/2016/7/layout/BasicLinearProcessNumbered"/>
    <dgm:cxn modelId="{0F16552D-64F1-1F43-8A23-D1E2FE246EB3}" type="presParOf" srcId="{64EC542C-A68A-134D-BF4D-BB1FEF9AA51B}" destId="{B28CC38A-D71F-744A-A69B-FB1EC2CAA017}" srcOrd="2" destOrd="0" presId="urn:microsoft.com/office/officeart/2016/7/layout/BasicLinearProcessNumbered"/>
    <dgm:cxn modelId="{6CC55304-3E09-3744-B90C-9DE66EC481A6}" type="presParOf" srcId="{B28CC38A-D71F-744A-A69B-FB1EC2CAA017}" destId="{8D900EFD-D4BC-B24B-9632-93265F160DCB}" srcOrd="0" destOrd="0" presId="urn:microsoft.com/office/officeart/2016/7/layout/BasicLinearProcessNumbered"/>
    <dgm:cxn modelId="{E5F85EF4-BA94-4347-8F09-415CC72AC351}" type="presParOf" srcId="{B28CC38A-D71F-744A-A69B-FB1EC2CAA017}" destId="{7B3DFA59-1071-D141-90A1-9F6FA9B06539}" srcOrd="1" destOrd="0" presId="urn:microsoft.com/office/officeart/2016/7/layout/BasicLinearProcessNumbered"/>
    <dgm:cxn modelId="{28DA3467-3857-C94A-A447-9A797A1F09EB}" type="presParOf" srcId="{B28CC38A-D71F-744A-A69B-FB1EC2CAA017}" destId="{C1123E89-E593-AC4D-8CC3-C1470F5FE476}" srcOrd="2" destOrd="0" presId="urn:microsoft.com/office/officeart/2016/7/layout/BasicLinearProcessNumbered"/>
    <dgm:cxn modelId="{2FDA7732-E7C5-BC44-B318-6099DC5B5DD5}" type="presParOf" srcId="{B28CC38A-D71F-744A-A69B-FB1EC2CAA017}" destId="{EE86F6B8-C4E0-374C-8B95-F8DF973A9C6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B0FFE-8141-405C-8E7D-6A2286961EB9}">
      <dsp:nvSpPr>
        <dsp:cNvPr id="0" name=""/>
        <dsp:cNvSpPr/>
      </dsp:nvSpPr>
      <dsp:spPr>
        <a:xfrm>
          <a:off x="631199" y="6850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8352C-3179-445F-A07A-3561846FC4D0}">
      <dsp:nvSpPr>
        <dsp:cNvPr id="0" name=""/>
        <dsp:cNvSpPr/>
      </dsp:nvSpPr>
      <dsp:spPr>
        <a:xfrm>
          <a:off x="86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375A-1511-49EC-942B-B064DE830872}">
      <dsp:nvSpPr>
        <dsp:cNvPr id="0" name=""/>
        <dsp:cNvSpPr/>
      </dsp:nvSpPr>
      <dsp:spPr>
        <a:xfrm>
          <a:off x="280199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DOWNLOAD DOCKER COMPOSE</a:t>
          </a:r>
        </a:p>
      </dsp:txBody>
      <dsp:txXfrm>
        <a:off x="280199" y="2125031"/>
        <a:ext cx="1800000" cy="720000"/>
      </dsp:txXfrm>
    </dsp:sp>
    <dsp:sp modelId="{FD8D837C-3E70-4C67-89DD-6475C16A4D33}">
      <dsp:nvSpPr>
        <dsp:cNvPr id="0" name=""/>
        <dsp:cNvSpPr/>
      </dsp:nvSpPr>
      <dsp:spPr>
        <a:xfrm>
          <a:off x="2746200" y="6850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C0AEE-2141-40C2-91F9-56544D877A36}">
      <dsp:nvSpPr>
        <dsp:cNvPr id="0" name=""/>
        <dsp:cNvSpPr/>
      </dsp:nvSpPr>
      <dsp:spPr>
        <a:xfrm>
          <a:off x="298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3094F-850D-4897-8DA7-307189FECCEB}">
      <dsp:nvSpPr>
        <dsp:cNvPr id="0" name=""/>
        <dsp:cNvSpPr/>
      </dsp:nvSpPr>
      <dsp:spPr>
        <a:xfrm>
          <a:off x="239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CREATE VOLUMES</a:t>
          </a:r>
        </a:p>
      </dsp:txBody>
      <dsp:txXfrm>
        <a:off x="2395200" y="2125031"/>
        <a:ext cx="1800000" cy="720000"/>
      </dsp:txXfrm>
    </dsp:sp>
    <dsp:sp modelId="{FBBA367E-4401-476E-8393-B658E73AB40C}">
      <dsp:nvSpPr>
        <dsp:cNvPr id="0" name=""/>
        <dsp:cNvSpPr/>
      </dsp:nvSpPr>
      <dsp:spPr>
        <a:xfrm>
          <a:off x="4861200" y="6850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EF7C2-B691-4ADC-8E9C-9486EE048532}">
      <dsp:nvSpPr>
        <dsp:cNvPr id="0" name=""/>
        <dsp:cNvSpPr/>
      </dsp:nvSpPr>
      <dsp:spPr>
        <a:xfrm>
          <a:off x="5095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6BF4D-8179-4478-B89D-E2038F1D9637}">
      <dsp:nvSpPr>
        <dsp:cNvPr id="0" name=""/>
        <dsp:cNvSpPr/>
      </dsp:nvSpPr>
      <dsp:spPr>
        <a:xfrm>
          <a:off x="451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UPDATE .ENV</a:t>
          </a:r>
        </a:p>
      </dsp:txBody>
      <dsp:txXfrm>
        <a:off x="4510200" y="2125031"/>
        <a:ext cx="1800000" cy="720000"/>
      </dsp:txXfrm>
    </dsp:sp>
    <dsp:sp modelId="{38944348-0DC0-464F-BBD3-911E1C8EDEC9}">
      <dsp:nvSpPr>
        <dsp:cNvPr id="0" name=""/>
        <dsp:cNvSpPr/>
      </dsp:nvSpPr>
      <dsp:spPr>
        <a:xfrm>
          <a:off x="6976200" y="6850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F229E-9DF8-4699-B8BC-A259DA018B8E}">
      <dsp:nvSpPr>
        <dsp:cNvPr id="0" name=""/>
        <dsp:cNvSpPr/>
      </dsp:nvSpPr>
      <dsp:spPr>
        <a:xfrm>
          <a:off x="7210200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ABB6E-0436-4251-A4F8-072A8FF8D2EB}">
      <dsp:nvSpPr>
        <dsp:cNvPr id="0" name=""/>
        <dsp:cNvSpPr/>
      </dsp:nvSpPr>
      <dsp:spPr>
        <a:xfrm>
          <a:off x="6625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AIRFLOW CONFIG</a:t>
          </a:r>
        </a:p>
      </dsp:txBody>
      <dsp:txXfrm>
        <a:off x="6625200" y="2125031"/>
        <a:ext cx="1800000" cy="720000"/>
      </dsp:txXfrm>
    </dsp:sp>
    <dsp:sp modelId="{B726A854-95A2-4F36-833B-1E35ED8DF6F2}">
      <dsp:nvSpPr>
        <dsp:cNvPr id="0" name=""/>
        <dsp:cNvSpPr/>
      </dsp:nvSpPr>
      <dsp:spPr>
        <a:xfrm>
          <a:off x="9091200" y="6850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FA0CB-04F2-4654-8440-E9DE2B378263}">
      <dsp:nvSpPr>
        <dsp:cNvPr id="0" name=""/>
        <dsp:cNvSpPr/>
      </dsp:nvSpPr>
      <dsp:spPr>
        <a:xfrm>
          <a:off x="9325199" y="9190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E48ED-40B3-4EF8-96D6-AB3066A3F740}">
      <dsp:nvSpPr>
        <dsp:cNvPr id="0" name=""/>
        <dsp:cNvSpPr/>
      </dsp:nvSpPr>
      <dsp:spPr>
        <a:xfrm>
          <a:off x="8740200" y="21250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BACKEND SECRETS</a:t>
          </a:r>
        </a:p>
      </dsp:txBody>
      <dsp:txXfrm>
        <a:off x="8740200" y="212503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2ABD4-D07C-2640-B79E-DFA108285053}">
      <dsp:nvSpPr>
        <dsp:cNvPr id="0" name=""/>
        <dsp:cNvSpPr/>
      </dsp:nvSpPr>
      <dsp:spPr>
        <a:xfrm>
          <a:off x="1320" y="0"/>
          <a:ext cx="5151313" cy="35300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16" tIns="330200" rIns="40161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USING NEO4J OPERATOR</a:t>
          </a:r>
        </a:p>
      </dsp:txBody>
      <dsp:txXfrm>
        <a:off x="1320" y="1341423"/>
        <a:ext cx="5151313" cy="2118037"/>
      </dsp:txXfrm>
    </dsp:sp>
    <dsp:sp modelId="{84B50DB2-0526-A346-8E1B-8C1B5F41A52F}">
      <dsp:nvSpPr>
        <dsp:cNvPr id="0" name=""/>
        <dsp:cNvSpPr/>
      </dsp:nvSpPr>
      <dsp:spPr>
        <a:xfrm>
          <a:off x="2047468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02558" y="508096"/>
        <a:ext cx="748838" cy="748838"/>
      </dsp:txXfrm>
    </dsp:sp>
    <dsp:sp modelId="{D15EC786-FE1C-3944-A505-8C906F76792A}">
      <dsp:nvSpPr>
        <dsp:cNvPr id="0" name=""/>
        <dsp:cNvSpPr/>
      </dsp:nvSpPr>
      <dsp:spPr>
        <a:xfrm>
          <a:off x="1320" y="3529990"/>
          <a:ext cx="5151313" cy="72"/>
        </a:xfrm>
        <a:prstGeom prst="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900EFD-D4BC-B24B-9632-93265F160DCB}">
      <dsp:nvSpPr>
        <dsp:cNvPr id="0" name=""/>
        <dsp:cNvSpPr/>
      </dsp:nvSpPr>
      <dsp:spPr>
        <a:xfrm>
          <a:off x="5667765" y="0"/>
          <a:ext cx="5151313" cy="3530062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16" tIns="330200" rIns="40161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USING NE04J HOOKS</a:t>
          </a:r>
        </a:p>
      </dsp:txBody>
      <dsp:txXfrm>
        <a:off x="5667765" y="1341423"/>
        <a:ext cx="5151313" cy="2118037"/>
      </dsp:txXfrm>
    </dsp:sp>
    <dsp:sp modelId="{7B3DFA59-1071-D141-90A1-9F6FA9B06539}">
      <dsp:nvSpPr>
        <dsp:cNvPr id="0" name=""/>
        <dsp:cNvSpPr/>
      </dsp:nvSpPr>
      <dsp:spPr>
        <a:xfrm>
          <a:off x="7713913" y="353006"/>
          <a:ext cx="1059018" cy="1059018"/>
        </a:xfrm>
        <a:prstGeom prst="ellipse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65" tIns="12700" rIns="8256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869003" y="508096"/>
        <a:ext cx="748838" cy="748838"/>
      </dsp:txXfrm>
    </dsp:sp>
    <dsp:sp modelId="{C1123E89-E593-AC4D-8CC3-C1470F5FE476}">
      <dsp:nvSpPr>
        <dsp:cNvPr id="0" name=""/>
        <dsp:cNvSpPr/>
      </dsp:nvSpPr>
      <dsp:spPr>
        <a:xfrm>
          <a:off x="5667765" y="3529990"/>
          <a:ext cx="5151313" cy="72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56F1EE-73AF-4546-89CA-E3DCA3904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02B16-9690-DE41-A9D0-A0D20BD7C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Neo4j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A63F3-F896-E046-9A75-7307C785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Integrate Apache Airflow with Neo4j Using Python</a:t>
            </a:r>
          </a:p>
          <a:p>
            <a:r>
              <a:rPr lang="en-US"/>
              <a:t>Tutorial 111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6FB378-8574-4B11-9DAF-405D0967E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794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CF14E-FD57-40E3-ABC2-868CDDF2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1">
            <a:extLst>
              <a:ext uri="{FF2B5EF4-FFF2-40B4-BE49-F238E27FC236}">
                <a16:creationId xmlns:a16="http://schemas.microsoft.com/office/drawing/2014/main" id="{0E625EA3-758E-4D93-8F68-F25B7176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92668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EE478010-BCEB-264A-9E39-F70E11FE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69" y="1672942"/>
            <a:ext cx="3023403" cy="1128627"/>
          </a:xfrm>
          <a:prstGeom prst="rect">
            <a:avLst/>
          </a:prstGeom>
        </p:spPr>
      </p:pic>
      <p:pic>
        <p:nvPicPr>
          <p:cNvPr id="5" name="Picture 4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1470A14A-27F2-F24C-8E23-35469B34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69" y="3992727"/>
            <a:ext cx="3023404" cy="1279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1CF961-1562-A948-B4A4-760A9B4E40DE}"/>
              </a:ext>
            </a:extLst>
          </p:cNvPr>
          <p:cNvSpPr txBox="1"/>
          <p:nvPr/>
        </p:nvSpPr>
        <p:spPr>
          <a:xfrm>
            <a:off x="8243888" y="527587"/>
            <a:ext cx="3271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highlight>
                  <a:srgbClr val="FFFF00"/>
                </a:highlight>
              </a:rPr>
              <a:t>First Time In Youtube</a:t>
            </a:r>
          </a:p>
        </p:txBody>
      </p:sp>
    </p:spTree>
    <p:extLst>
      <p:ext uri="{BB962C8B-B14F-4D97-AF65-F5344CB8AC3E}">
        <p14:creationId xmlns:p14="http://schemas.microsoft.com/office/powerpoint/2010/main" val="44712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A2AD-53DB-D84D-87B4-B889368E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Setup AIRFLOW FROM DOCKER COMPOSE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79012-0D3C-4C3C-A367-8A476CCF6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38703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0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9E20-3DC0-C340-A8B4-3C8C14DB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SAMOPLE DAG TO QUERY NEO4J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F3EE62-96CE-40A9-B920-35001B19F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64913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1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DC58-341F-D34C-BAF1-8261B9B3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42CD-AA3C-7E47-A7F6-F634DCF8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directory</a:t>
            </a:r>
          </a:p>
          <a:p>
            <a:r>
              <a:rPr lang="en-US" dirty="0"/>
              <a:t>Download docker compose file</a:t>
            </a:r>
          </a:p>
          <a:p>
            <a:r>
              <a:rPr lang="en-US" dirty="0"/>
              <a:t>Add the below in </a:t>
            </a:r>
            <a:r>
              <a:rPr lang="en-US" dirty="0" err="1"/>
              <a:t>airflow.cfg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backend =</a:t>
            </a:r>
            <a:r>
              <a:rPr lang="en-IN" dirty="0" err="1"/>
              <a:t>airflow.secrets.local_filesystem.LocalFilesystemBackend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backend_kwargs</a:t>
            </a:r>
            <a:r>
              <a:rPr lang="en-IN" dirty="0"/>
              <a:t> = {"</a:t>
            </a:r>
            <a:r>
              <a:rPr lang="en-IN" dirty="0" err="1"/>
              <a:t>connections_file_path</a:t>
            </a:r>
            <a:r>
              <a:rPr lang="en-IN" dirty="0"/>
              <a:t>": "/opt/airflow/</a:t>
            </a:r>
            <a:r>
              <a:rPr lang="en-IN" dirty="0" err="1"/>
              <a:t>backend_files</a:t>
            </a:r>
            <a:r>
              <a:rPr lang="en-IN" dirty="0"/>
              <a:t>/</a:t>
            </a:r>
            <a:r>
              <a:rPr lang="en-IN" dirty="0" err="1"/>
              <a:t>conn.json</a:t>
            </a:r>
            <a:r>
              <a:rPr lang="en-IN" dirty="0"/>
              <a:t>"}</a:t>
            </a:r>
          </a:p>
          <a:p>
            <a:pPr marL="0" indent="0">
              <a:buNone/>
            </a:pPr>
            <a:r>
              <a:rPr lang="en-IN" dirty="0"/>
              <a:t>Add the below in .env file inside project directory</a:t>
            </a:r>
          </a:p>
          <a:p>
            <a:pPr marL="0" indent="0">
              <a:buNone/>
            </a:pPr>
            <a:r>
              <a:rPr lang="en-IN" dirty="0"/>
              <a:t>_PIP_ADDITIONAL_REQUIREMENTS=apache-airflow-providers-neo4j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44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54</TotalTime>
  <Words>118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Neo4j Tutorial With Python</vt:lpstr>
      <vt:lpstr>Setup AIRFLOW FROM DOCKER COMPOSE</vt:lpstr>
      <vt:lpstr>SAMOPLE DAG TO QUERY NEO4J</vt:lpstr>
      <vt:lpstr>Detailed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Tutorial With Python</dc:title>
  <dc:creator>roni das</dc:creator>
  <cp:lastModifiedBy>roni das</cp:lastModifiedBy>
  <cp:revision>1</cp:revision>
  <dcterms:created xsi:type="dcterms:W3CDTF">2022-02-14T10:22:07Z</dcterms:created>
  <dcterms:modified xsi:type="dcterms:W3CDTF">2022-02-14T11:16:15Z</dcterms:modified>
</cp:coreProperties>
</file>