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4"/>
  </p:normalViewPr>
  <p:slideViewPr>
    <p:cSldViewPr snapToGrid="0" snapToObjects="1">
      <p:cViewPr varScale="1">
        <p:scale>
          <a:sx n="90" d="100"/>
          <a:sy n="90" d="100"/>
        </p:scale>
        <p:origin x="232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Saturday, August 21,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74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Saturday, August 21,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84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Saturday, August 21,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77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Saturday, August 21,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57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Saturday, August 21,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09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Saturday, August 21,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913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Saturday, August 21,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24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Saturday, August 21,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98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Saturday, August 21,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94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Saturday, August 21,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23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Saturday, August 21,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28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Saturday, August 21,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4002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1F4D251-B7D8-402D-950A-F9D15396E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3B016-DA1E-784D-AAC4-70AA417B45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0" y="728663"/>
            <a:ext cx="5015638" cy="2795737"/>
          </a:xfrm>
        </p:spPr>
        <p:txBody>
          <a:bodyPr>
            <a:normAutofit/>
          </a:bodyPr>
          <a:lstStyle/>
          <a:p>
            <a:r>
              <a:rPr lang="en-US" dirty="0"/>
              <a:t>NEO4J With Python</a:t>
            </a:r>
            <a:br>
              <a:rPr lang="en-US" dirty="0"/>
            </a:br>
            <a:r>
              <a:rPr lang="en-US" dirty="0"/>
              <a:t>Tutorial 108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A51F1A-F361-A24A-A7AB-F396C96D15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0" y="3830399"/>
            <a:ext cx="5015638" cy="2298938"/>
          </a:xfrm>
        </p:spPr>
        <p:txBody>
          <a:bodyPr>
            <a:normAutofit/>
          </a:bodyPr>
          <a:lstStyle/>
          <a:p>
            <a:r>
              <a:rPr lang="en-US" dirty="0"/>
              <a:t>Delete Single node in neo4j Graph using </a:t>
            </a:r>
            <a:r>
              <a:rPr lang="en-US" dirty="0" err="1"/>
              <a:t>fastapi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82EC72-39DC-41BA-9B54-304DDC7228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22" r="25654" b="2"/>
          <a:stretch/>
        </p:blipFill>
        <p:spPr>
          <a:xfrm>
            <a:off x="1" y="10"/>
            <a:ext cx="5662934" cy="6857990"/>
          </a:xfrm>
          <a:custGeom>
            <a:avLst/>
            <a:gdLst/>
            <a:ahLst/>
            <a:cxnLst/>
            <a:rect l="l" t="t" r="r" b="b"/>
            <a:pathLst>
              <a:path w="5662934" h="6858000">
                <a:moveTo>
                  <a:pt x="0" y="0"/>
                </a:moveTo>
                <a:lnTo>
                  <a:pt x="5064602" y="0"/>
                </a:lnTo>
                <a:lnTo>
                  <a:pt x="4889880" y="279455"/>
                </a:lnTo>
                <a:cubicBezTo>
                  <a:pt x="4472355" y="1021447"/>
                  <a:pt x="4263593" y="1948936"/>
                  <a:pt x="4263593" y="3061922"/>
                </a:cubicBezTo>
                <a:cubicBezTo>
                  <a:pt x="4263593" y="3516203"/>
                  <a:pt x="4324186" y="3970483"/>
                  <a:pt x="4445372" y="4515619"/>
                </a:cubicBezTo>
                <a:cubicBezTo>
                  <a:pt x="4596855" y="5030470"/>
                  <a:pt x="4748338" y="5515036"/>
                  <a:pt x="4990710" y="5969316"/>
                </a:cubicBezTo>
                <a:cubicBezTo>
                  <a:pt x="5172489" y="6275955"/>
                  <a:pt x="5371310" y="6544265"/>
                  <a:pt x="5583977" y="6777438"/>
                </a:cubicBezTo>
                <a:lnTo>
                  <a:pt x="566293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 10">
            <a:extLst>
              <a:ext uri="{FF2B5EF4-FFF2-40B4-BE49-F238E27FC236}">
                <a16:creationId xmlns:a16="http://schemas.microsoft.com/office/drawing/2014/main" id="{E67870A8-BE17-461C-AD58-035AD7FA0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7291575">
            <a:off x="3479502" y="491434"/>
            <a:ext cx="2397877" cy="2244442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128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9E122-AA13-FD4C-9FFB-6C470282A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2F0F6-A317-1241-9889-2C86B522B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&gt;3.6</a:t>
            </a:r>
          </a:p>
          <a:p>
            <a:r>
              <a:rPr lang="en-US" dirty="0"/>
              <a:t>Install </a:t>
            </a:r>
            <a:r>
              <a:rPr lang="en-US" dirty="0" err="1"/>
              <a:t>fastapi</a:t>
            </a:r>
            <a:endParaRPr lang="en-US" dirty="0"/>
          </a:p>
          <a:p>
            <a:r>
              <a:rPr lang="en-US" dirty="0"/>
              <a:t>Install </a:t>
            </a:r>
            <a:r>
              <a:rPr lang="en-US" dirty="0" err="1"/>
              <a:t>uvicorn</a:t>
            </a:r>
            <a:r>
              <a:rPr lang="en-US" dirty="0"/>
              <a:t> </a:t>
            </a:r>
          </a:p>
          <a:p>
            <a:r>
              <a:rPr lang="en-US" dirty="0"/>
              <a:t>Install neo4j python driver</a:t>
            </a:r>
          </a:p>
        </p:txBody>
      </p:sp>
    </p:spTree>
    <p:extLst>
      <p:ext uri="{BB962C8B-B14F-4D97-AF65-F5344CB8AC3E}">
        <p14:creationId xmlns:p14="http://schemas.microsoft.com/office/powerpoint/2010/main" val="4177896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438E27F7-3F29-47F0-B30F-585059182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B16CD8D-2899-43D9-995B-DD1278D6B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Freeform: Shape 33">
            <a:extLst>
              <a:ext uri="{FF2B5EF4-FFF2-40B4-BE49-F238E27FC236}">
                <a16:creationId xmlns:a16="http://schemas.microsoft.com/office/drawing/2014/main" id="{7F38A32B-CAD5-4D19-8E90-F63EB6902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342615" y="342615"/>
            <a:ext cx="6858000" cy="6172768"/>
          </a:xfrm>
          <a:custGeom>
            <a:avLst/>
            <a:gdLst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4440498 w 6858000"/>
              <a:gd name="connsiteY4" fmla="*/ 5734742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0" fmla="*/ 6858000 w 6858000"/>
              <a:gd name="connsiteY0" fmla="*/ 0 h 5878098"/>
              <a:gd name="connsiteX1" fmla="*/ 6858000 w 6858000"/>
              <a:gd name="connsiteY1" fmla="*/ 5780582 h 5878098"/>
              <a:gd name="connsiteX2" fmla="*/ 6766523 w 6858000"/>
              <a:gd name="connsiteY2" fmla="*/ 5777266 h 5878098"/>
              <a:gd name="connsiteX3" fmla="*/ 5437222 w 6858000"/>
              <a:gd name="connsiteY3" fmla="*/ 5734742 h 5878098"/>
              <a:gd name="connsiteX4" fmla="*/ 4440498 w 6858000"/>
              <a:gd name="connsiteY4" fmla="*/ 5734742 h 5878098"/>
              <a:gd name="connsiteX5" fmla="*/ 582209 w 6858000"/>
              <a:gd name="connsiteY5" fmla="*/ 4121983 h 5878098"/>
              <a:gd name="connsiteX6" fmla="*/ 73548 w 6858000"/>
              <a:gd name="connsiteY6" fmla="*/ 3184291 h 5878098"/>
              <a:gd name="connsiteX7" fmla="*/ 0 w 6858000"/>
              <a:gd name="connsiteY7" fmla="*/ 2994994 h 5878098"/>
              <a:gd name="connsiteX8" fmla="*/ 0 w 6858000"/>
              <a:gd name="connsiteY8" fmla="*/ 0 h 5878098"/>
              <a:gd name="connsiteX9" fmla="*/ 6858000 w 6858000"/>
              <a:gd name="connsiteY9" fmla="*/ 0 h 5878098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9" fmla="*/ 6858000 w 6858000"/>
              <a:gd name="connsiteY9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9" fmla="*/ 6858000 w 6858000"/>
              <a:gd name="connsiteY9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9" fmla="*/ 6858000 w 6858000"/>
              <a:gd name="connsiteY9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0 w 6858000"/>
              <a:gd name="connsiteY6" fmla="*/ 2994994 h 5780582"/>
              <a:gd name="connsiteX7" fmla="*/ 0 w 6858000"/>
              <a:gd name="connsiteY7" fmla="*/ 0 h 5780582"/>
              <a:gd name="connsiteX8" fmla="*/ 6858000 w 6858000"/>
              <a:gd name="connsiteY8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0 w 6858000"/>
              <a:gd name="connsiteY6" fmla="*/ 2994994 h 5780582"/>
              <a:gd name="connsiteX7" fmla="*/ 0 w 6858000"/>
              <a:gd name="connsiteY7" fmla="*/ 0 h 5780582"/>
              <a:gd name="connsiteX8" fmla="*/ 6858000 w 6858000"/>
              <a:gd name="connsiteY8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959581 w 6858000"/>
              <a:gd name="connsiteY5" fmla="*/ 4373609 h 5780582"/>
              <a:gd name="connsiteX6" fmla="*/ 0 w 6858000"/>
              <a:gd name="connsiteY6" fmla="*/ 2994994 h 5780582"/>
              <a:gd name="connsiteX7" fmla="*/ 0 w 6858000"/>
              <a:gd name="connsiteY7" fmla="*/ 0 h 5780582"/>
              <a:gd name="connsiteX8" fmla="*/ 6858000 w 6858000"/>
              <a:gd name="connsiteY8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3010841 w 6858000"/>
              <a:gd name="connsiteY3" fmla="*/ 5469518 h 5780582"/>
              <a:gd name="connsiteX4" fmla="*/ 959581 w 6858000"/>
              <a:gd name="connsiteY4" fmla="*/ 4373609 h 5780582"/>
              <a:gd name="connsiteX5" fmla="*/ 0 w 6858000"/>
              <a:gd name="connsiteY5" fmla="*/ 2994994 h 5780582"/>
              <a:gd name="connsiteX6" fmla="*/ 0 w 6858000"/>
              <a:gd name="connsiteY6" fmla="*/ 0 h 5780582"/>
              <a:gd name="connsiteX7" fmla="*/ 6858000 w 6858000"/>
              <a:gd name="connsiteY7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010841 w 6858000"/>
              <a:gd name="connsiteY2" fmla="*/ 5469518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010841 w 6858000"/>
              <a:gd name="connsiteY2" fmla="*/ 5469518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010841 w 6858000"/>
              <a:gd name="connsiteY2" fmla="*/ 5469518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264841 w 6858000"/>
              <a:gd name="connsiteY2" fmla="*/ 5442316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4516"/>
              <a:gd name="connsiteX1" fmla="*/ 6858000 w 6858000"/>
              <a:gd name="connsiteY1" fmla="*/ 5780582 h 5784516"/>
              <a:gd name="connsiteX2" fmla="*/ 3264841 w 6858000"/>
              <a:gd name="connsiteY2" fmla="*/ 5442316 h 5784516"/>
              <a:gd name="connsiteX3" fmla="*/ 959581 w 6858000"/>
              <a:gd name="connsiteY3" fmla="*/ 4373609 h 5784516"/>
              <a:gd name="connsiteX4" fmla="*/ 0 w 6858000"/>
              <a:gd name="connsiteY4" fmla="*/ 2994994 h 5784516"/>
              <a:gd name="connsiteX5" fmla="*/ 0 w 6858000"/>
              <a:gd name="connsiteY5" fmla="*/ 0 h 5784516"/>
              <a:gd name="connsiteX6" fmla="*/ 6858000 w 6858000"/>
              <a:gd name="connsiteY6" fmla="*/ 0 h 5784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5784516">
                <a:moveTo>
                  <a:pt x="6858000" y="0"/>
                </a:moveTo>
                <a:lnTo>
                  <a:pt x="6858000" y="5780582"/>
                </a:lnTo>
                <a:cubicBezTo>
                  <a:pt x="4704756" y="5812908"/>
                  <a:pt x="4198884" y="5641214"/>
                  <a:pt x="3264841" y="5442316"/>
                </a:cubicBezTo>
                <a:cubicBezTo>
                  <a:pt x="2330798" y="5243418"/>
                  <a:pt x="1503721" y="4781496"/>
                  <a:pt x="959581" y="4373609"/>
                </a:cubicBezTo>
                <a:cubicBezTo>
                  <a:pt x="415441" y="3965722"/>
                  <a:pt x="198635" y="3573180"/>
                  <a:pt x="0" y="2994994"/>
                </a:cubicBez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5E1F3C-489C-E746-8E1E-9B0498FB4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1"/>
            <a:ext cx="5003800" cy="1477328"/>
          </a:xfrm>
        </p:spPr>
        <p:txBody>
          <a:bodyPr>
            <a:normAutofit/>
          </a:bodyPr>
          <a:lstStyle/>
          <a:p>
            <a:r>
              <a:rPr lang="en-US" sz="3000"/>
              <a:t>Simple Rest Endpoint Using FastAPI to Delete  One Existing  Node In Neo4j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7F728C89-3004-B24A-B673-63537BCD1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2920346"/>
            <a:ext cx="5015639" cy="2934147"/>
          </a:xfrm>
          <a:custGeom>
            <a:avLst/>
            <a:gdLst/>
            <a:ahLst/>
            <a:cxnLst/>
            <a:rect l="l" t="t" r="r" b="b"/>
            <a:pathLst>
              <a:path w="5015639" h="3501162">
                <a:moveTo>
                  <a:pt x="0" y="0"/>
                </a:moveTo>
                <a:lnTo>
                  <a:pt x="5015639" y="0"/>
                </a:lnTo>
                <a:lnTo>
                  <a:pt x="5015639" y="3501162"/>
                </a:lnTo>
                <a:lnTo>
                  <a:pt x="0" y="3501162"/>
                </a:lnTo>
                <a:close/>
              </a:path>
            </a:pathLst>
          </a:custGeom>
        </p:spPr>
      </p:pic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B3486776-1EAE-48D5-8930-59687AAF5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000" y="633600"/>
            <a:ext cx="4991962" cy="5135374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9CB74F-124D-0043-874D-E952D7CD6623}"/>
              </a:ext>
            </a:extLst>
          </p:cNvPr>
          <p:cNvSpPr txBox="1"/>
          <p:nvPr/>
        </p:nvSpPr>
        <p:spPr>
          <a:xfrm>
            <a:off x="1451610" y="28917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555469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DarkSeedLeftStep">
      <a:dk1>
        <a:srgbClr val="000000"/>
      </a:dk1>
      <a:lt1>
        <a:srgbClr val="FFFFFF"/>
      </a:lt1>
      <a:dk2>
        <a:srgbClr val="361E1E"/>
      </a:dk2>
      <a:lt2>
        <a:srgbClr val="E2E5E8"/>
      </a:lt2>
      <a:accent1>
        <a:srgbClr val="C98447"/>
      </a:accent1>
      <a:accent2>
        <a:srgbClr val="B73C35"/>
      </a:accent2>
      <a:accent3>
        <a:srgbClr val="C94776"/>
      </a:accent3>
      <a:accent4>
        <a:srgbClr val="B7359B"/>
      </a:accent4>
      <a:accent5>
        <a:srgbClr val="AF47C9"/>
      </a:accent5>
      <a:accent6>
        <a:srgbClr val="6735B7"/>
      </a:accent6>
      <a:hlink>
        <a:srgbClr val="BB3FBF"/>
      </a:hlink>
      <a:folHlink>
        <a:srgbClr val="7F7F7F"/>
      </a:folHlink>
    </a:clrScheme>
    <a:fontScheme name="Blob">
      <a:majorFont>
        <a:latin typeface="Sagona Book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</TotalTime>
  <Words>38</Words>
  <Application>Microsoft Macintosh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Avenir Next LT Pro</vt:lpstr>
      <vt:lpstr>Sagona Book</vt:lpstr>
      <vt:lpstr>The Hand Extrablack</vt:lpstr>
      <vt:lpstr>BlobVTI</vt:lpstr>
      <vt:lpstr>NEO4J With Python Tutorial 108</vt:lpstr>
      <vt:lpstr>Pre-requisite</vt:lpstr>
      <vt:lpstr>Simple Rest Endpoint Using FastAPI to Delete  One Existing  Node In Neo4j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 With Python Tutorial 104</dc:title>
  <dc:creator>roni das</dc:creator>
  <cp:lastModifiedBy>roni das</cp:lastModifiedBy>
  <cp:revision>13</cp:revision>
  <dcterms:created xsi:type="dcterms:W3CDTF">2021-06-27T15:30:26Z</dcterms:created>
  <dcterms:modified xsi:type="dcterms:W3CDTF">2021-08-21T10:42:41Z</dcterms:modified>
</cp:coreProperties>
</file>