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December 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December 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8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December 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December 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December 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December 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December 9,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December 9,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December 9,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December 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December 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December 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00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3B016-DA1E-784D-AAC4-70AA417B4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en-US" dirty="0"/>
              <a:t>NEO4J With Python</a:t>
            </a:r>
            <a:br>
              <a:rPr lang="en-US" dirty="0"/>
            </a:br>
            <a:r>
              <a:rPr lang="en-US" dirty="0"/>
              <a:t>Tutorial 109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51F1A-F361-A24A-A7AB-F396C96D1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9"/>
            <a:ext cx="5015638" cy="800216"/>
          </a:xfrm>
        </p:spPr>
        <p:txBody>
          <a:bodyPr>
            <a:normAutofit/>
          </a:bodyPr>
          <a:lstStyle/>
          <a:p>
            <a:r>
              <a:rPr lang="en-US" b="1" dirty="0"/>
              <a:t>Neo4j </a:t>
            </a:r>
            <a:r>
              <a:rPr lang="en-US" b="1" dirty="0" err="1"/>
              <a:t>apoc.case</a:t>
            </a:r>
            <a:r>
              <a:rPr lang="en-US" b="1" dirty="0"/>
              <a:t>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2EC72-39DC-41BA-9B54-304DDC722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2" r="25654" b="2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122-AA13-FD4C-9FFB-6C470282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uses of </a:t>
            </a:r>
            <a:r>
              <a:rPr lang="en-US" dirty="0" err="1"/>
              <a:t>apoc.case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F0F6-A317-1241-9889-2C86B522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apoc.case</a:t>
            </a:r>
            <a:r>
              <a:rPr lang="en-IN" dirty="0"/>
              <a:t>([condition, query, condition, query, …​], </a:t>
            </a:r>
            <a:r>
              <a:rPr lang="en-IN" dirty="0" err="1"/>
              <a:t>elseQuery</a:t>
            </a:r>
            <a:r>
              <a:rPr lang="en-IN" dirty="0"/>
              <a:t>:'', params:{}) yield value - given a list of conditional / read-only query pairs, executes the query associated with the first conditional evaluating to true (or the else query if none are true) with the given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9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38E27F7-3F29-47F0-B30F-5850591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16CD8D-2899-43D9-995B-DD1278D6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7F38A32B-CAD5-4D19-8E90-F63EB690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E1F3C-489C-E746-8E1E-9B0498FB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5003800" cy="1477328"/>
          </a:xfrm>
        </p:spPr>
        <p:txBody>
          <a:bodyPr>
            <a:normAutofit/>
          </a:bodyPr>
          <a:lstStyle/>
          <a:p>
            <a:r>
              <a:rPr lang="en-US" sz="3000" dirty="0"/>
              <a:t>Example of </a:t>
            </a:r>
            <a:r>
              <a:rPr lang="en-US" sz="3000" dirty="0" err="1"/>
              <a:t>apoc.case</a:t>
            </a:r>
            <a:r>
              <a:rPr lang="en-US" sz="3000" dirty="0"/>
              <a:t> procedure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B3486776-1EAE-48D5-8930-59687AAF5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633600"/>
            <a:ext cx="4991962" cy="513537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CB74F-124D-0043-874D-E952D7CD6623}"/>
              </a:ext>
            </a:extLst>
          </p:cNvPr>
          <p:cNvSpPr txBox="1"/>
          <p:nvPr/>
        </p:nvSpPr>
        <p:spPr>
          <a:xfrm>
            <a:off x="1451610" y="2891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5546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361E1E"/>
      </a:dk2>
      <a:lt2>
        <a:srgbClr val="E2E5E8"/>
      </a:lt2>
      <a:accent1>
        <a:srgbClr val="C98447"/>
      </a:accent1>
      <a:accent2>
        <a:srgbClr val="B73C35"/>
      </a:accent2>
      <a:accent3>
        <a:srgbClr val="C94776"/>
      </a:accent3>
      <a:accent4>
        <a:srgbClr val="B7359B"/>
      </a:accent4>
      <a:accent5>
        <a:srgbClr val="AF47C9"/>
      </a:accent5>
      <a:accent6>
        <a:srgbClr val="6735B7"/>
      </a:accent6>
      <a:hlink>
        <a:srgbClr val="BB3F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79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Sagona Book</vt:lpstr>
      <vt:lpstr>The Hand Extrablack</vt:lpstr>
      <vt:lpstr>BlobVTI</vt:lpstr>
      <vt:lpstr>NEO4J With Python Tutorial 109</vt:lpstr>
      <vt:lpstr> uses of apoc.case</vt:lpstr>
      <vt:lpstr>Example of apoc.case procedure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With Python Tutorial 104</dc:title>
  <dc:creator>roni das</dc:creator>
  <cp:lastModifiedBy>roni das</cp:lastModifiedBy>
  <cp:revision>14</cp:revision>
  <dcterms:created xsi:type="dcterms:W3CDTF">2021-06-27T15:30:26Z</dcterms:created>
  <dcterms:modified xsi:type="dcterms:W3CDTF">2021-12-09T15:25:46Z</dcterms:modified>
</cp:coreProperties>
</file>