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August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August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August 15,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August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NEO4J With Python</a:t>
            </a:r>
            <a:br>
              <a:rPr lang="en-US" dirty="0"/>
            </a:br>
            <a:r>
              <a:rPr lang="en-US" dirty="0"/>
              <a:t>Tutorial 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r>
              <a:rPr lang="en-US" dirty="0"/>
              <a:t>Create node in neo4j using </a:t>
            </a:r>
            <a:r>
              <a:rPr lang="en-US" dirty="0" err="1"/>
              <a:t>fastapi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&gt;3.6</a:t>
            </a:r>
          </a:p>
          <a:p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uvicorn</a:t>
            </a:r>
            <a:r>
              <a:rPr lang="en-US" dirty="0"/>
              <a:t> </a:t>
            </a:r>
          </a:p>
          <a:p>
            <a:r>
              <a:rPr lang="en-US" dirty="0"/>
              <a:t>Install neo4j python driver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89060" cy="2089709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Rest Endpoint Using </a:t>
            </a:r>
            <a:r>
              <a:rPr lang="en-US" dirty="0" err="1"/>
              <a:t>FastAPI</a:t>
            </a:r>
            <a:r>
              <a:rPr lang="en-US" dirty="0"/>
              <a:t> to Create Node In Neo4j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CB74F-124D-0043-874D-E952D7CD6623}"/>
              </a:ext>
            </a:extLst>
          </p:cNvPr>
          <p:cNvSpPr txBox="1"/>
          <p:nvPr/>
        </p:nvSpPr>
        <p:spPr>
          <a:xfrm>
            <a:off x="1451610" y="2891790"/>
            <a:ext cx="8099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app.post</a:t>
            </a:r>
            <a:r>
              <a:rPr lang="en-IN" dirty="0"/>
              <a:t>("/create")</a:t>
            </a:r>
          </a:p>
          <a:p>
            <a:r>
              <a:rPr lang="en-IN" dirty="0"/>
              <a:t>def </a:t>
            </a:r>
            <a:r>
              <a:rPr lang="en-IN" dirty="0" err="1"/>
              <a:t>createnode</a:t>
            </a:r>
            <a:r>
              <a:rPr lang="en-IN" dirty="0"/>
              <a:t>(</a:t>
            </a:r>
            <a:r>
              <a:rPr lang="en-IN" dirty="0" err="1"/>
              <a:t>node:nodemodel</a:t>
            </a:r>
            <a:r>
              <a:rPr lang="en-IN" dirty="0"/>
              <a:t>):</a:t>
            </a:r>
          </a:p>
          <a:p>
            <a:r>
              <a:rPr lang="en-IN" dirty="0"/>
              <a:t>driver_neo4j=connection()</a:t>
            </a:r>
          </a:p>
          <a:p>
            <a:r>
              <a:rPr lang="en-IN" dirty="0"/>
              <a:t>session=driver_neo4j.session()</a:t>
            </a:r>
          </a:p>
          <a:p>
            <a:r>
              <a:rPr lang="en-IN" dirty="0"/>
              <a:t>q1="""</a:t>
            </a:r>
          </a:p>
          <a:p>
            <a:r>
              <a:rPr lang="en-IN" dirty="0"/>
              <a:t>create(</a:t>
            </a:r>
            <a:r>
              <a:rPr lang="en-IN" dirty="0" err="1"/>
              <a:t>n:employee</a:t>
            </a:r>
            <a:r>
              <a:rPr lang="en-IN" dirty="0"/>
              <a:t>{name:$</a:t>
            </a:r>
            <a:r>
              <a:rPr lang="en-IN" dirty="0" err="1"/>
              <a:t>name,emp_id</a:t>
            </a:r>
            <a:r>
              <a:rPr lang="en-IN" dirty="0"/>
              <a:t>:$</a:t>
            </a:r>
            <a:r>
              <a:rPr lang="en-IN" dirty="0" err="1"/>
              <a:t>emp_id</a:t>
            </a:r>
            <a:r>
              <a:rPr lang="en-IN" dirty="0"/>
              <a:t>}) return </a:t>
            </a:r>
            <a:r>
              <a:rPr lang="en-IN" dirty="0" err="1"/>
              <a:t>n.name</a:t>
            </a:r>
            <a:r>
              <a:rPr lang="en-IN" dirty="0"/>
              <a:t> as name</a:t>
            </a:r>
          </a:p>
          <a:p>
            <a:r>
              <a:rPr lang="en-IN" dirty="0"/>
              <a:t>"""</a:t>
            </a:r>
          </a:p>
          <a:p>
            <a:r>
              <a:rPr lang="en-IN" dirty="0"/>
              <a:t>x={"name":node.name,"emp_id":</a:t>
            </a:r>
            <a:r>
              <a:rPr lang="en-IN" dirty="0" err="1"/>
              <a:t>node.emp_id</a:t>
            </a:r>
            <a:r>
              <a:rPr lang="en-IN" dirty="0"/>
              <a:t>}</a:t>
            </a:r>
          </a:p>
          <a:p>
            <a:r>
              <a:rPr lang="en-IN" dirty="0"/>
              <a:t>results=</a:t>
            </a:r>
            <a:r>
              <a:rPr lang="en-IN" dirty="0" err="1"/>
              <a:t>session.run</a:t>
            </a:r>
            <a:r>
              <a:rPr lang="en-IN" dirty="0"/>
              <a:t>(q1,x)</a:t>
            </a:r>
          </a:p>
          <a:p>
            <a:r>
              <a:rPr lang="en-IN" dirty="0"/>
              <a:t>data=[{"</a:t>
            </a:r>
            <a:r>
              <a:rPr lang="en-IN" dirty="0" err="1"/>
              <a:t>Name":row</a:t>
            </a:r>
            <a:r>
              <a:rPr lang="en-IN" dirty="0"/>
              <a:t>["name"]}for row in results][0]["Name"]</a:t>
            </a:r>
          </a:p>
          <a:p>
            <a:r>
              <a:rPr lang="en-IN" dirty="0"/>
              <a:t>return {"</a:t>
            </a:r>
            <a:r>
              <a:rPr lang="en-IN" dirty="0" err="1"/>
              <a:t>response":"node</a:t>
            </a:r>
            <a:r>
              <a:rPr lang="en-IN"/>
              <a:t> created with employee name as: "+data}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148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NEO4J With Python Tutorial 106</vt:lpstr>
      <vt:lpstr>Pre-requisite</vt:lpstr>
      <vt:lpstr>Simple Rest Endpoint Using FastAPI to Create Node In Neo4j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7</cp:revision>
  <dcterms:created xsi:type="dcterms:W3CDTF">2021-06-27T15:30:26Z</dcterms:created>
  <dcterms:modified xsi:type="dcterms:W3CDTF">2021-08-15T07:56:09Z</dcterms:modified>
</cp:coreProperties>
</file>