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August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August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August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August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August 20,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August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August 20,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August 20,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August 20,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August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August 20,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August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NEO4J With Python</a:t>
            </a:r>
            <a:br>
              <a:rPr lang="en-US" dirty="0"/>
            </a:br>
            <a:r>
              <a:rPr lang="en-US" dirty="0"/>
              <a:t>Tutorial 107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US" dirty="0"/>
              <a:t>Update node in neo4j Graph using </a:t>
            </a:r>
            <a:r>
              <a:rPr lang="en-US" dirty="0" err="1"/>
              <a:t>fastapi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&gt;3.6</a:t>
            </a:r>
          </a:p>
          <a:p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uvicorn</a:t>
            </a:r>
            <a:r>
              <a:rPr lang="en-US" dirty="0"/>
              <a:t> </a:t>
            </a:r>
          </a:p>
          <a:p>
            <a:r>
              <a:rPr lang="en-US" dirty="0"/>
              <a:t>Install neo4j python driver</a:t>
            </a:r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Simple Rest Endpoint Using FastAPI to Update Existing  Node In Neo4j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099C70-135E-4FC7-B008-AC486F75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89F5932-CA1E-AB4A-B7E2-B4FE0FB8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65" y="2636839"/>
            <a:ext cx="6932994" cy="3501162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9CB74F-124D-0043-874D-E952D7CD6623}"/>
              </a:ext>
            </a:extLst>
          </p:cNvPr>
          <p:cNvSpPr txBox="1"/>
          <p:nvPr/>
        </p:nvSpPr>
        <p:spPr>
          <a:xfrm>
            <a:off x="1451610" y="2891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NEO4J With Python Tutorial 107</vt:lpstr>
      <vt:lpstr>Pre-requisite</vt:lpstr>
      <vt:lpstr>Simple Rest Endpoint Using FastAPI to Update Existing  Node In Neo4j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11</cp:revision>
  <dcterms:created xsi:type="dcterms:W3CDTF">2021-06-27T15:30:26Z</dcterms:created>
  <dcterms:modified xsi:type="dcterms:W3CDTF">2021-08-20T09:23:17Z</dcterms:modified>
</cp:coreProperties>
</file>