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8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December 10,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December 10,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8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December 10,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December 10,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December 10,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December 10,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December 10,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December 10,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December 10,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December 10,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December 10,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December 10,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00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3B016-DA1E-784D-AAC4-70AA417B4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n-US" dirty="0"/>
              <a:t>NEO4J With Python</a:t>
            </a:r>
            <a:br>
              <a:rPr lang="en-US" dirty="0"/>
            </a:br>
            <a:r>
              <a:rPr lang="en-US" dirty="0"/>
              <a:t>Tutorial 110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51F1A-F361-A24A-A7AB-F396C96D1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80021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Neo4j </a:t>
            </a:r>
            <a:r>
              <a:rPr lang="en-US" b="1" dirty="0" err="1"/>
              <a:t>apoc.do.case</a:t>
            </a:r>
            <a:r>
              <a:rPr lang="en-US" b="1" dirty="0"/>
              <a:t>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2EC72-39DC-41BA-9B54-304DDC722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2" r="25654" b="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122-AA13-FD4C-9FFB-6C470282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uses of </a:t>
            </a:r>
            <a:r>
              <a:rPr lang="en-US" dirty="0" err="1"/>
              <a:t>apoc.do.case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F0F6-A317-1241-9889-2C86B522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apoc.do.case</a:t>
            </a:r>
            <a:r>
              <a:rPr lang="en-IN" dirty="0"/>
              <a:t>([condition, query, condition, query, …​], </a:t>
            </a:r>
            <a:r>
              <a:rPr lang="en-IN" dirty="0" err="1"/>
              <a:t>elseQuery</a:t>
            </a:r>
            <a:r>
              <a:rPr lang="en-IN" dirty="0"/>
              <a:t>:'', params:{}) yield value - given a list of conditional / writing query pairs, executes the query associated with the first conditional evaluating to true (or the else query if none are true) with the given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9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E1F3C-489C-E746-8E1E-9B0498FB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/>
              <a:t>Example of apoc.do.case procedure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46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8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51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6A57468-7D9A-4E42-8E30-04DFF8238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2253" y="2636839"/>
            <a:ext cx="6883818" cy="3132136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 useBgFill="1">
        <p:nvSpPr>
          <p:cNvPr id="55" name="Freeform: Shape 54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CB74F-124D-0043-874D-E952D7CD6623}"/>
              </a:ext>
            </a:extLst>
          </p:cNvPr>
          <p:cNvSpPr txBox="1"/>
          <p:nvPr/>
        </p:nvSpPr>
        <p:spPr>
          <a:xfrm>
            <a:off x="1451610" y="2891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5546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361E1E"/>
      </a:dk2>
      <a:lt2>
        <a:srgbClr val="E2E5E8"/>
      </a:lt2>
      <a:accent1>
        <a:srgbClr val="C98447"/>
      </a:accent1>
      <a:accent2>
        <a:srgbClr val="B73C35"/>
      </a:accent2>
      <a:accent3>
        <a:srgbClr val="C94776"/>
      </a:accent3>
      <a:accent4>
        <a:srgbClr val="B7359B"/>
      </a:accent4>
      <a:accent5>
        <a:srgbClr val="AF47C9"/>
      </a:accent5>
      <a:accent6>
        <a:srgbClr val="6735B7"/>
      </a:accent6>
      <a:hlink>
        <a:srgbClr val="BB3F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87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Sagona Book</vt:lpstr>
      <vt:lpstr>The Hand Extrablack</vt:lpstr>
      <vt:lpstr>BlobVTI</vt:lpstr>
      <vt:lpstr>NEO4J With Python Tutorial 110</vt:lpstr>
      <vt:lpstr> uses of apoc.do.case</vt:lpstr>
      <vt:lpstr>Example of apoc.do.case procedure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With Python Tutorial 104</dc:title>
  <dc:creator>roni das</dc:creator>
  <cp:lastModifiedBy>roni das</cp:lastModifiedBy>
  <cp:revision>17</cp:revision>
  <dcterms:created xsi:type="dcterms:W3CDTF">2021-06-27T15:30:26Z</dcterms:created>
  <dcterms:modified xsi:type="dcterms:W3CDTF">2021-12-10T15:45:59Z</dcterms:modified>
</cp:coreProperties>
</file>