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8" r:id="rId4"/>
    <p:sldId id="269" r:id="rId5"/>
    <p:sldId id="270" r:id="rId6"/>
    <p:sldId id="265" r:id="rId7"/>
    <p:sldId id="266" r:id="rId8"/>
    <p:sldId id="267" r:id="rId9"/>
    <p:sldId id="27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9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12.06.20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12.06.20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12.06.20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12.06.20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12.06.20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12.06.20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12.06.20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12.06.20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12.06.20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12.06.20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12.06.20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12.06.20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12.06.20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NUMPY COMPLETE TUTORIAL</a:t>
            </a:r>
            <a:br>
              <a:rPr lang="de-DE" sz="5800"/>
            </a:br>
            <a:r>
              <a:rPr lang="de-DE" sz="580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Numpy argmin &amp; argmax Function</a:t>
            </a:r>
          </a:p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20</a:t>
            </a:r>
          </a:p>
          <a:p>
            <a:endParaRPr lang="de-D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12.06.20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argmin function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>
                <a:highlight>
                  <a:srgbClr val="FFFF00"/>
                </a:highlight>
              </a:rPr>
              <a:t>Returns the indices of the minimum values along an axis.</a:t>
            </a: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6/12/20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1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6/12/20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array([[ 0, 1, 2, 3],</a:t>
            </a: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 [ 4, 5, 6, 7], </a:t>
            </a: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[ 8, 9, 10, 11], </a:t>
            </a: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[12, 13, 14, 15], </a:t>
            </a: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[16, 17, 18, 19]])</a:t>
            </a: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a.argmin(axis=0)</a:t>
            </a:r>
          </a:p>
          <a:p>
            <a:pPr marL="0" indent="0">
              <a:buNone/>
            </a:pPr>
            <a:r>
              <a:rPr lang="en-GB" sz="2000"/>
              <a:t>array([0, 0, 0, 0])</a:t>
            </a:r>
            <a:endParaRPr lang="en-US" sz="2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95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2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6/12/20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array([[1, 4, 5], </a:t>
            </a: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[2, 0, 1], </a:t>
            </a: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[0, 2, 1]])</a:t>
            </a: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a.argmin(axis=0)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array([2, 1, 1])</a:t>
            </a: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690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3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6/12/20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highlight>
                  <a:srgbClr val="FFFF00"/>
                </a:highlight>
              </a:rPr>
              <a:t>Argmin on axis=1</a:t>
            </a:r>
          </a:p>
          <a:p>
            <a:pPr marL="0" indent="0">
              <a:buNone/>
            </a:pPr>
            <a:endParaRPr lang="en-GB" sz="20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array([[1, 4, 5], </a:t>
            </a: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[2, 0, 1], </a:t>
            </a:r>
          </a:p>
          <a:p>
            <a:pPr marL="0" indent="0">
              <a:buNone/>
            </a:pPr>
            <a:r>
              <a:rPr lang="en-GB" sz="2000">
                <a:highlight>
                  <a:srgbClr val="FFFF00"/>
                </a:highlight>
              </a:rPr>
              <a:t>[0, 2, 1]])</a:t>
            </a: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a.argmin(axis=1)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array([0, 1, 0])</a:t>
            </a: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13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argmax function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6/12/20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ADD60-EF3E-CC4F-BD11-A5841C427FCC}"/>
              </a:ext>
            </a:extLst>
          </p:cNvPr>
          <p:cNvSpPr txBox="1"/>
          <p:nvPr/>
        </p:nvSpPr>
        <p:spPr>
          <a:xfrm>
            <a:off x="4991209" y="1045029"/>
            <a:ext cx="554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Returns the indices of the maximum values along an axis.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461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1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Argmax on axis=0</a:t>
            </a: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6/12/20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304E7A-97CC-4546-8B3D-0852608B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42" y="2285999"/>
            <a:ext cx="6134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2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085" y="258545"/>
            <a:ext cx="6848715" cy="14881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Argmax on axis=0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6/12/20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2A6A73-32DC-5E4A-BE02-F5E43F93F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746738"/>
            <a:ext cx="7912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6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2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085" y="258545"/>
            <a:ext cx="6848715" cy="14881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Argmax on axis=1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6/12/20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0C536F-D508-B84D-AE7B-9774F607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17" y="1574799"/>
            <a:ext cx="73787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259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NUMPY COMPLETE TUTORIAL MACHINE LEARNING PREREQUISITE</vt:lpstr>
      <vt:lpstr>What is argmin function</vt:lpstr>
      <vt:lpstr>Exercise 1 </vt:lpstr>
      <vt:lpstr>Exercise 2 </vt:lpstr>
      <vt:lpstr>Exercise 3 </vt:lpstr>
      <vt:lpstr>What is argmax function</vt:lpstr>
      <vt:lpstr>Exercise 1 </vt:lpstr>
      <vt:lpstr>Exercise 2 </vt:lpstr>
      <vt:lpstr>Exercise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9</cp:revision>
  <dcterms:created xsi:type="dcterms:W3CDTF">2020-05-28T06:39:41Z</dcterms:created>
  <dcterms:modified xsi:type="dcterms:W3CDTF">2020-06-12T06:59:01Z</dcterms:modified>
</cp:coreProperties>
</file>