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2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29.05.20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29.05.20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29.05.20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29.05.20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29.05.20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29.05.20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29.05.20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29.05.20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/>
              <a:t>NUMPY COMPLETE TUTORIAL</a:t>
            </a:r>
            <a:br>
              <a:rPr lang="de-DE" sz="5800"/>
            </a:br>
            <a:r>
              <a:rPr lang="de-DE" sz="580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Numpy vsplit &amp; hsplit </a:t>
            </a:r>
          </a:p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Tutorial 17</a:t>
            </a:r>
          </a:p>
          <a:p>
            <a:endParaRPr lang="de-D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29.05.20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vsplit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5/29/20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D18E2-AB1D-0646-BED4-7F3A265178E4}"/>
              </a:ext>
            </a:extLst>
          </p:cNvPr>
          <p:cNvSpPr/>
          <p:nvPr/>
        </p:nvSpPr>
        <p:spPr>
          <a:xfrm>
            <a:off x="4393362" y="812467"/>
            <a:ext cx="6960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208FFB"/>
                </a:solidFill>
                <a:effectLst/>
              </a:rPr>
              <a:t>Split an array into multiple sub-arrays vertically (row-wise).</a:t>
            </a:r>
            <a:r>
              <a:rPr lang="en-GB"/>
              <a:t> </a:t>
            </a:r>
            <a:r>
              <a:rPr lang="en-GB">
                <a:solidFill>
                  <a:srgbClr val="208FFB"/>
                </a:solidFill>
                <a:effectLst/>
              </a:rPr>
              <a:t>Please refer to the ``split`` documentation. ``vsplit`` is equivalent</a:t>
            </a:r>
            <a:r>
              <a:rPr lang="en-GB"/>
              <a:t> </a:t>
            </a:r>
            <a:r>
              <a:rPr lang="en-GB">
                <a:solidFill>
                  <a:srgbClr val="208FFB"/>
                </a:solidFill>
                <a:effectLst/>
              </a:rPr>
              <a:t>to ``split`` with `axis=0` (default), the array is always split along the</a:t>
            </a:r>
            <a:r>
              <a:rPr lang="en-GB"/>
              <a:t> </a:t>
            </a:r>
            <a:r>
              <a:rPr lang="en-GB">
                <a:solidFill>
                  <a:srgbClr val="208FFB"/>
                </a:solidFill>
                <a:effectLst/>
              </a:rPr>
              <a:t>first axis regardless of the array dimension.</a:t>
            </a:r>
            <a:endParaRPr lang="en-DE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B4A63-AA59-304A-BCAE-687C206D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26" y="2185181"/>
            <a:ext cx="7078481" cy="41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3" y="640080"/>
            <a:ext cx="3353032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5/29/20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85731-56E9-1B43-BDBA-3DADB319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778" y="809870"/>
            <a:ext cx="6110165" cy="40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2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hsplit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5/29/20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4B30-2D75-A242-B20B-A5DDD94E221D}"/>
              </a:ext>
            </a:extLst>
          </p:cNvPr>
          <p:cNvSpPr txBox="1"/>
          <p:nvPr/>
        </p:nvSpPr>
        <p:spPr>
          <a:xfrm>
            <a:off x="5416062" y="1008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23EF3-2C1A-C246-A6C6-C8AEF2B1E980}"/>
              </a:ext>
            </a:extLst>
          </p:cNvPr>
          <p:cNvSpPr/>
          <p:nvPr/>
        </p:nvSpPr>
        <p:spPr>
          <a:xfrm>
            <a:off x="4161694" y="438312"/>
            <a:ext cx="7631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208FFB"/>
                </a:solidFill>
                <a:effectLst/>
              </a:rPr>
              <a:t>Split an array into multiple sub-arrays horizontally (column-wise).</a:t>
            </a:r>
            <a:r>
              <a:rPr lang="en-GB"/>
              <a:t> </a:t>
            </a:r>
            <a:r>
              <a:rPr lang="en-GB">
                <a:solidFill>
                  <a:srgbClr val="208FFB"/>
                </a:solidFill>
                <a:effectLst/>
              </a:rPr>
              <a:t>Please refer to the `split` documentation. `hsplit` is equivalent</a:t>
            </a:r>
            <a:r>
              <a:rPr lang="en-GB"/>
              <a:t> </a:t>
            </a:r>
            <a:r>
              <a:rPr lang="en-GB">
                <a:solidFill>
                  <a:srgbClr val="208FFB"/>
                </a:solidFill>
                <a:effectLst/>
              </a:rPr>
              <a:t>to `split` with ``axis=1``, the array is always split along the second</a:t>
            </a:r>
            <a:r>
              <a:rPr lang="en-GB"/>
              <a:t> </a:t>
            </a:r>
            <a:r>
              <a:rPr lang="en-GB">
                <a:solidFill>
                  <a:srgbClr val="208FFB"/>
                </a:solidFill>
                <a:effectLst/>
              </a:rPr>
              <a:t>axis regardless of the array dimension.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65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682789"/>
            <a:ext cx="3331432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5/29/20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89BC0-B53B-E54F-90E8-950654AA33EB}"/>
              </a:ext>
            </a:extLst>
          </p:cNvPr>
          <p:cNvSpPr txBox="1"/>
          <p:nvPr/>
        </p:nvSpPr>
        <p:spPr>
          <a:xfrm>
            <a:off x="5486400" y="2074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012BD2-CDB8-E546-B51B-5D701D18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71" y="870276"/>
            <a:ext cx="7721921" cy="52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1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142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NUMPY COMPLETE TUTORIAL MACHINE LEARNING PREREQUISITE</vt:lpstr>
      <vt:lpstr>What is vsplit</vt:lpstr>
      <vt:lpstr>Examples</vt:lpstr>
      <vt:lpstr>What is hsplit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5</cp:revision>
  <dcterms:created xsi:type="dcterms:W3CDTF">2020-05-28T06:39:41Z</dcterms:created>
  <dcterms:modified xsi:type="dcterms:W3CDTF">2020-05-29T13:21:52Z</dcterms:modified>
</cp:coreProperties>
</file>