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8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Masking</a:t>
            </a:r>
          </a:p>
          <a:p>
            <a:r>
              <a:rPr lang="de-DE" dirty="0"/>
              <a:t>Tutorial 15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27.05.20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masking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BBF36-A90C-CB44-A8B8-F6A230E2E472}"/>
              </a:ext>
            </a:extLst>
          </p:cNvPr>
          <p:cNvSpPr txBox="1"/>
          <p:nvPr/>
        </p:nvSpPr>
        <p:spPr>
          <a:xfrm>
            <a:off x="3862327" y="887107"/>
            <a:ext cx="675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 NumPy offers one more indexing facilities with arrays with Boolean indicies ,it is useful when you want to decide which item is required and which is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F590C-F8A4-CC4E-BD14-46DDED478440}"/>
              </a:ext>
            </a:extLst>
          </p:cNvPr>
          <p:cNvSpPr txBox="1"/>
          <p:nvPr/>
        </p:nvSpPr>
        <p:spPr>
          <a:xfrm>
            <a:off x="4038599" y="2266823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Example:1</a:t>
            </a:r>
            <a:endParaRPr lang="en-DE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DB612F-0AC4-6545-BB36-E4964089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49" y="2978002"/>
            <a:ext cx="8089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Masking with condition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F590C-F8A4-CC4E-BD14-46DDED478440}"/>
              </a:ext>
            </a:extLst>
          </p:cNvPr>
          <p:cNvSpPr txBox="1"/>
          <p:nvPr/>
        </p:nvSpPr>
        <p:spPr>
          <a:xfrm>
            <a:off x="4133601" y="681037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Example:2</a:t>
            </a:r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D9479-143D-9E44-8121-7990E3BACF03}"/>
              </a:ext>
            </a:extLst>
          </p:cNvPr>
          <p:cNvSpPr txBox="1"/>
          <p:nvPr/>
        </p:nvSpPr>
        <p:spPr>
          <a:xfrm>
            <a:off x="4762005" y="3610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CCA1E4-B040-B74E-A302-D6D4C4DA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31" y="2588821"/>
            <a:ext cx="8195092" cy="29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Masking with condition with 2d array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F590C-F8A4-CC4E-BD14-46DDED478440}"/>
              </a:ext>
            </a:extLst>
          </p:cNvPr>
          <p:cNvSpPr txBox="1"/>
          <p:nvPr/>
        </p:nvSpPr>
        <p:spPr>
          <a:xfrm>
            <a:off x="4133601" y="681037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Example:3</a:t>
            </a:r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D9479-143D-9E44-8121-7990E3BACF03}"/>
              </a:ext>
            </a:extLst>
          </p:cNvPr>
          <p:cNvSpPr txBox="1"/>
          <p:nvPr/>
        </p:nvSpPr>
        <p:spPr>
          <a:xfrm>
            <a:off x="4762005" y="3610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20D64-92A8-094F-9DD1-27AF3D5C2275}"/>
              </a:ext>
            </a:extLst>
          </p:cNvPr>
          <p:cNvSpPr txBox="1"/>
          <p:nvPr/>
        </p:nvSpPr>
        <p:spPr>
          <a:xfrm>
            <a:off x="4892634" y="1805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4876F6-C6E7-0343-801D-2220DDC8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99" y="1338877"/>
            <a:ext cx="7759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78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NUMPY COMPLETE TUTORIAL MACHINE LEARNING PREREQUISITE</vt:lpstr>
      <vt:lpstr>What is masking</vt:lpstr>
      <vt:lpstr>Masking with condition</vt:lpstr>
      <vt:lpstr>Masking with condition with 2d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18</cp:revision>
  <dcterms:created xsi:type="dcterms:W3CDTF">2020-03-03T14:34:57Z</dcterms:created>
  <dcterms:modified xsi:type="dcterms:W3CDTF">2020-05-27T05:59:44Z</dcterms:modified>
</cp:coreProperties>
</file>