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3" r:id="rId3"/>
    <p:sldId id="264" r:id="rId4"/>
    <p:sldId id="268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11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31.05.20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31.05.20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31.05.20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31.05.20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31.05.20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NUMPY COMPLETE TUTORIAL</a:t>
            </a:r>
            <a:br>
              <a:rPr lang="de-DE" sz="5800"/>
            </a:br>
            <a:r>
              <a:rPr lang="de-DE" sz="580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Numpy amin &amp; amax Function</a:t>
            </a:r>
          </a:p>
          <a:p>
            <a:r>
              <a:rPr lang="de-DE">
                <a:solidFill>
                  <a:schemeClr val="accent1">
                    <a:lumMod val="60000"/>
                    <a:lumOff val="40000"/>
                  </a:schemeClr>
                </a:solidFill>
              </a:rPr>
              <a:t>Tutorial 19</a:t>
            </a:r>
          </a:p>
          <a:p>
            <a:endParaRPr lang="de-DE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31.05.20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amax function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>
                <a:highlight>
                  <a:srgbClr val="FFFF00"/>
                </a:highlight>
              </a:rPr>
              <a:t>Return the maximum of an array or maximum along an axis.</a:t>
            </a: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719E6-B1B3-2D4E-B869-CC19AB0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1882524"/>
            <a:ext cx="6261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4D063-ADD4-BA41-B056-B442415B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716280"/>
            <a:ext cx="6865699" cy="4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amin function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14184-2560-E445-9874-E14CD425E458}"/>
              </a:ext>
            </a:extLst>
          </p:cNvPr>
          <p:cNvSpPr txBox="1"/>
          <p:nvPr/>
        </p:nvSpPr>
        <p:spPr>
          <a:xfrm>
            <a:off x="5017477" y="1019909"/>
            <a:ext cx="572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highlight>
                  <a:srgbClr val="FFFF00"/>
                </a:highlight>
              </a:rPr>
              <a:t>Return the minimum of an array or minimum along an axis.</a:t>
            </a:r>
            <a:endParaRPr lang="en-DE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46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1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#amin</a:t>
            </a:r>
          </a:p>
          <a:p>
            <a:pPr marL="0" indent="0">
              <a:buNone/>
            </a:pPr>
            <a:r>
              <a:rPr lang="en-US" sz="2000"/>
              <a:t>#on 1 d array</a:t>
            </a:r>
          </a:p>
          <a:p>
            <a:pPr marL="0" indent="0">
              <a:buNone/>
            </a:pPr>
            <a:r>
              <a:rPr lang="en-US" sz="2000"/>
              <a:t>a=np.arange(10,50)</a:t>
            </a:r>
          </a:p>
          <a:p>
            <a:pPr marL="0" indent="0">
              <a:buNone/>
            </a:pPr>
            <a:r>
              <a:rPr lang="en-US" sz="2000"/>
              <a:t>np.min(a)</a:t>
            </a:r>
            <a:endParaRPr lang="en-US" sz="20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 2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085" y="258545"/>
            <a:ext cx="6848715" cy="14881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#amin</a:t>
            </a:r>
          </a:p>
          <a:p>
            <a:pPr marL="0" indent="0">
              <a:buNone/>
            </a:pPr>
            <a:r>
              <a:rPr lang="en-US" sz="2000"/>
              <a:t>#on 2 d array</a:t>
            </a:r>
          </a:p>
          <a:p>
            <a:pPr marL="0" indent="0"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5/31/20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C3B3B2-90C2-C445-8B84-1C88A0A0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59" y="1746738"/>
            <a:ext cx="6365241" cy="45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NUMPY COMPLETE TUTORIAL MACHINE LEARNING PREREQUISITE</vt:lpstr>
      <vt:lpstr>What is amax function</vt:lpstr>
      <vt:lpstr>Exercise 1 </vt:lpstr>
      <vt:lpstr>Exercise 2 </vt:lpstr>
      <vt:lpstr>What is amin function</vt:lpstr>
      <vt:lpstr>Exercise 1 </vt:lpstr>
      <vt:lpstr>Exercise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5</cp:revision>
  <dcterms:created xsi:type="dcterms:W3CDTF">2020-05-28T06:39:41Z</dcterms:created>
  <dcterms:modified xsi:type="dcterms:W3CDTF">2020-05-31T05:17:39Z</dcterms:modified>
</cp:coreProperties>
</file>