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3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11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30.05.20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30.05.20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30.05.20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30.05.20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NUMPY COMPLETE TUTORIAL</a:t>
            </a:r>
            <a:br>
              <a:rPr lang="de-DE" sz="5800"/>
            </a:br>
            <a:r>
              <a:rPr lang="de-DE" sz="580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Numpy tile function</a:t>
            </a:r>
          </a:p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18</a:t>
            </a:r>
          </a:p>
          <a:p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30.05.20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tile function in numpy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5/30/20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1FC95-C20E-9149-B455-272D7F3520C3}"/>
              </a:ext>
            </a:extLst>
          </p:cNvPr>
          <p:cNvSpPr txBox="1"/>
          <p:nvPr/>
        </p:nvSpPr>
        <p:spPr>
          <a:xfrm>
            <a:off x="4393362" y="726831"/>
            <a:ext cx="659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Construct an array by repeating A the number of times given by reps</a:t>
            </a:r>
            <a:endParaRPr lang="en-DE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BE30F8-129D-DD44-AF7A-33DA28AF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05" y="1567256"/>
            <a:ext cx="5892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640080"/>
            <a:ext cx="3353032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5/30/20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FF8A8-A9DB-7B47-B3D5-571D2B58A3F9}"/>
              </a:ext>
            </a:extLst>
          </p:cNvPr>
          <p:cNvSpPr txBox="1"/>
          <p:nvPr/>
        </p:nvSpPr>
        <p:spPr>
          <a:xfrm>
            <a:off x="6166338" y="2274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023288-BB1B-774F-8C3A-FECE9B39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37" y="919398"/>
            <a:ext cx="75184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2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NUMPY COMPLETE TUTORIAL MACHINE LEARNING PREREQUISITE</vt:lpstr>
      <vt:lpstr>What is tile function in numpy</vt:lpstr>
      <vt:lpstr>Examples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9</cp:revision>
  <dcterms:created xsi:type="dcterms:W3CDTF">2020-05-28T06:39:41Z</dcterms:created>
  <dcterms:modified xsi:type="dcterms:W3CDTF">2020-05-30T05:00:13Z</dcterms:modified>
</cp:coreProperties>
</file>