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32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28.05.20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28.05.20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28.05.20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28.05.20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Masking Exercise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16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28.05.20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AF4688D-986E-7346-8EB6-F7A82F58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808567"/>
            <a:ext cx="6894236" cy="17645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5/28/20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BCF05-5207-644B-89FF-DDB5F635639D}"/>
              </a:ext>
            </a:extLst>
          </p:cNvPr>
          <p:cNvSpPr txBox="1"/>
          <p:nvPr/>
        </p:nvSpPr>
        <p:spPr>
          <a:xfrm>
            <a:off x="4323478" y="912043"/>
            <a:ext cx="746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/>
              <a:t>S</a:t>
            </a:r>
            <a:r>
              <a:rPr lang="en-DE"/>
              <a:t>et 0 on the below numpy array where elements are completely divisible by 3</a:t>
            </a:r>
          </a:p>
          <a:p>
            <a:pPr>
              <a:spcAft>
                <a:spcPts val="600"/>
              </a:spcAft>
            </a:pPr>
            <a:endParaRPr lang="en-DE"/>
          </a:p>
          <a:p>
            <a:pPr>
              <a:spcAft>
                <a:spcPts val="600"/>
              </a:spcAft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575253-711E-0941-8C01-D3A69EFE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75" y="985838"/>
            <a:ext cx="7120457" cy="4765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5/28/20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5/28/20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9CF6A-6750-2F4C-B71B-A9AAD02B2BB8}"/>
              </a:ext>
            </a:extLst>
          </p:cNvPr>
          <p:cNvSpPr txBox="1"/>
          <p:nvPr/>
        </p:nvSpPr>
        <p:spPr>
          <a:xfrm>
            <a:off x="4161925" y="364533"/>
            <a:ext cx="76426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</a:t>
            </a:r>
            <a:r>
              <a:rPr lang="en-DE"/>
              <a:t>et element*2 for every location where the element is completely divisible by 3</a:t>
            </a:r>
          </a:p>
          <a:p>
            <a:endParaRPr lang="en-DE"/>
          </a:p>
          <a:p>
            <a:endParaRPr lang="en-DE"/>
          </a:p>
          <a:p>
            <a:r>
              <a:rPr lang="en-GB"/>
              <a:t>I</a:t>
            </a:r>
            <a:r>
              <a:rPr lang="en-DE"/>
              <a:t>nput array:</a:t>
            </a:r>
          </a:p>
          <a:p>
            <a:endParaRPr lang="en-DE"/>
          </a:p>
          <a:p>
            <a:endParaRPr lang="en-DE"/>
          </a:p>
          <a:p>
            <a:r>
              <a:rPr lang="en-DE"/>
              <a:t>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67E4B7A-6A1C-8B4A-8755-B68C105F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25" y="1973763"/>
            <a:ext cx="42672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D04B1-99D0-0E4A-8424-2F054C6D5BEB}"/>
              </a:ext>
            </a:extLst>
          </p:cNvPr>
          <p:cNvSpPr txBox="1"/>
          <p:nvPr/>
        </p:nvSpPr>
        <p:spPr>
          <a:xfrm>
            <a:off x="4161925" y="3812316"/>
            <a:ext cx="1501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</a:t>
            </a:r>
            <a:r>
              <a:rPr lang="en-DE"/>
              <a:t>ut put array: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</p:txBody>
      </p:sp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A1AA937-60EB-664F-A88C-A7C5F71D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63" y="4512542"/>
            <a:ext cx="3771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5/28/20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EBA38-EF66-0547-987F-79F1225C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611946"/>
            <a:ext cx="7895930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NUMPY COMPLETE TUTORIAL MACHINE LEARNING PREREQUISITE</vt:lpstr>
      <vt:lpstr>Exercise 1</vt:lpstr>
      <vt:lpstr>Exercise 1 solution</vt:lpstr>
      <vt:lpstr>Exercise 2</vt:lpstr>
      <vt:lpstr>Exercise 2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</cp:revision>
  <dcterms:created xsi:type="dcterms:W3CDTF">2020-05-28T06:39:41Z</dcterms:created>
  <dcterms:modified xsi:type="dcterms:W3CDTF">2020-05-28T06:48:58Z</dcterms:modified>
</cp:coreProperties>
</file>