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3" r:id="rId3"/>
    <p:sldId id="268" r:id="rId4"/>
    <p:sldId id="26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26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21.06.20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21.06.20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21.06.20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21.06.20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21.06.20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21.06.20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21.06.20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/>
              <a:t>Python Gui Using HTML ,CSS,JAVASCRIPT &amp; EEL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Python Gui Project ,System Information Generator</a:t>
            </a:r>
          </a:p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Tutorial 2</a:t>
            </a:r>
          </a:p>
          <a:p>
            <a:endParaRPr lang="de-DE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21.06.20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07" y="640080"/>
            <a:ext cx="3502388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3" y="332509"/>
            <a:ext cx="6835130" cy="31486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6/21/20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78475-9588-5A45-86A3-74E1010AC7F7}"/>
              </a:ext>
            </a:extLst>
          </p:cNvPr>
          <p:cNvSpPr txBox="1"/>
          <p:nvPr/>
        </p:nvSpPr>
        <p:spPr>
          <a:xfrm>
            <a:off x="4404077" y="843149"/>
            <a:ext cx="694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Create an python gui application to generate system related information </a:t>
            </a:r>
          </a:p>
        </p:txBody>
      </p:sp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3" y="606589"/>
            <a:ext cx="3785280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31481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6/21/20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Frontend :Html ,csss,javascript</a:t>
            </a:r>
          </a:p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Backend :Python </a:t>
            </a:r>
          </a:p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Modules:platform,psutil</a:t>
            </a:r>
          </a:p>
        </p:txBody>
      </p:sp>
    </p:spTree>
    <p:extLst>
      <p:ext uri="{BB962C8B-B14F-4D97-AF65-F5344CB8AC3E}">
        <p14:creationId xmlns:p14="http://schemas.microsoft.com/office/powerpoint/2010/main" val="42895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81" y="640080"/>
            <a:ext cx="3538013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screenshots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6/21/20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690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64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Python Gui Using HTML ,CSS,JAVASCRIPT &amp; EEL </vt:lpstr>
      <vt:lpstr>Objective</vt:lpstr>
      <vt:lpstr>Structure 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11</cp:revision>
  <dcterms:created xsi:type="dcterms:W3CDTF">2020-05-28T06:39:41Z</dcterms:created>
  <dcterms:modified xsi:type="dcterms:W3CDTF">2020-06-22T07:38:12Z</dcterms:modified>
</cp:coreProperties>
</file>