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7593" autoAdjust="0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16.07.20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16.07.20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16.07.20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16.07.20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16.07.20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16.07.20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16.07.20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16.07.20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pi-sports/api/covid-19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de-DE" sz="6700">
                <a:solidFill>
                  <a:schemeClr val="bg1"/>
                </a:solidFill>
              </a:rPr>
              <a:t>Python Gui Using HTML ,CSS,JAVASCRIPT &amp; EEL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Create Hamburger Menu </a:t>
            </a:r>
            <a:r>
              <a:rPr lang="de-DE" err="1"/>
              <a:t>For</a:t>
            </a:r>
            <a:r>
              <a:rPr lang="de-DE"/>
              <a:t> Python </a:t>
            </a:r>
            <a:r>
              <a:rPr lang="de-DE" err="1"/>
              <a:t>Gui</a:t>
            </a:r>
            <a:r>
              <a:rPr lang="de-DE"/>
              <a:t> </a:t>
            </a:r>
            <a:r>
              <a:rPr lang="de-DE" err="1"/>
              <a:t>Using</a:t>
            </a:r>
            <a:r>
              <a:rPr lang="de-DE"/>
              <a:t> Python </a:t>
            </a:r>
            <a:r>
              <a:rPr lang="de-DE" err="1"/>
              <a:t>Eel</a:t>
            </a:r>
            <a:endParaRPr lang="de-DE"/>
          </a:p>
          <a:p>
            <a:pPr algn="l"/>
            <a:r>
              <a:rPr lang="de-DE"/>
              <a:t>Tutorial 5</a:t>
            </a:r>
          </a:p>
          <a:p>
            <a:pPr algn="l"/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sz="1100">
                <a:solidFill>
                  <a:schemeClr val="tx1">
                    <a:alpha val="80000"/>
                  </a:schemeClr>
                </a:solidFill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3768" y="5522976"/>
            <a:ext cx="218541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33E5A617-EF32-7946-8B20-F210415E53AF}" type="datetime1">
              <a:rPr lang="de-DE" sz="1100">
                <a:solidFill>
                  <a:schemeClr val="tx1">
                    <a:alpha val="80000"/>
                  </a:schemeClr>
                </a:solidFill>
                <a:highlight>
                  <a:srgbClr val="000000"/>
                </a:highlight>
              </a:rPr>
              <a:pPr algn="r">
                <a:spcAft>
                  <a:spcPts val="600"/>
                </a:spcAft>
              </a:pPr>
              <a:t>16.07.20</a:t>
            </a:fld>
            <a:endParaRPr lang="de-DE" sz="1100">
              <a:solidFill>
                <a:schemeClr val="tx1">
                  <a:alpha val="8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3276C40E-97DB-2248-A55E-B7EA991DACFB}" type="slidenum">
              <a:rPr lang="de-DE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640080"/>
            <a:ext cx="3502388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443" y="332509"/>
            <a:ext cx="7241090" cy="3148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7/16/20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78475-9588-5A45-86A3-74E1010AC7F7}"/>
              </a:ext>
            </a:extLst>
          </p:cNvPr>
          <p:cNvSpPr txBox="1"/>
          <p:nvPr/>
        </p:nvSpPr>
        <p:spPr>
          <a:xfrm>
            <a:off x="4404077" y="843149"/>
            <a:ext cx="641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highlight>
                  <a:srgbClr val="FFFF00"/>
                </a:highlight>
              </a:rPr>
              <a:t>Create a </a:t>
            </a:r>
            <a:r>
              <a:rPr lang="de-DE" dirty="0" err="1">
                <a:highlight>
                  <a:srgbClr val="FFFF00"/>
                </a:highlight>
              </a:rPr>
              <a:t>desktop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application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to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get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live </a:t>
            </a:r>
            <a:r>
              <a:rPr lang="de-DE" dirty="0" err="1">
                <a:highlight>
                  <a:srgbClr val="FFFF00"/>
                </a:highlight>
              </a:rPr>
              <a:t>corona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virus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status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for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the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given</a:t>
            </a:r>
            <a:r>
              <a:rPr lang="de-DE" dirty="0">
                <a:highlight>
                  <a:srgbClr val="FFFF00"/>
                </a:highlight>
              </a:rPr>
              <a:t> </a:t>
            </a:r>
            <a:r>
              <a:rPr lang="de-DE" dirty="0" err="1">
                <a:highlight>
                  <a:srgbClr val="FFFF00"/>
                </a:highlight>
              </a:rPr>
              <a:t>country</a:t>
            </a:r>
            <a:endParaRPr lang="en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573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03" y="606589"/>
            <a:ext cx="3785280" cy="56132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</a:t>
            </a:r>
            <a:b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1"/>
            <a:ext cx="6848715" cy="31481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hlinkClick r:id="rId2"/>
              </a:rPr>
              <a:t>https://rapidapi.com/api-sports/api/covid-193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7/16/20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Frontend :Html ,</a:t>
            </a:r>
            <a:r>
              <a:rPr lang="en-US" sz="2000" dirty="0" err="1">
                <a:highlight>
                  <a:srgbClr val="FFFF00"/>
                </a:highlight>
              </a:rPr>
              <a:t>csss,javascript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Backend :Python 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</a:rPr>
              <a:t>Modules:platform,psutil,eel,matplotlib,pandas,requests,json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Module required for packaging :</a:t>
            </a:r>
            <a:r>
              <a:rPr lang="en-US" sz="2000" dirty="0" err="1">
                <a:highlight>
                  <a:srgbClr val="FFFF00"/>
                </a:highlight>
              </a:rPr>
              <a:t>pyinstaller</a:t>
            </a: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pip install </a:t>
            </a:r>
            <a:r>
              <a:rPr lang="en-US" dirty="0" err="1">
                <a:highlight>
                  <a:srgbClr val="FFFF00"/>
                </a:highlight>
              </a:rPr>
              <a:t>PyInstaller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95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Screenshots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B101B5-6730-C94B-8AA9-87D0D4CE2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" r="2" b="865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6905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Final gui</a:t>
            </a:r>
            <a:endParaRPr lang="en-US" sz="3600" kern="1200"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BCFDFF-95BC-D747-9D71-B3F3A6B2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800">
              <a:highlight>
                <a:srgbClr val="FF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91C34D-A7AC-984A-9D67-4F83C8DC8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789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1" y="6356350"/>
            <a:ext cx="2860541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/>
              <a:pPr>
                <a:spcAft>
                  <a:spcPts val="600"/>
                </a:spcAft>
              </a:pPr>
              <a:t>7/16/20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6620179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7213A9D9-F5F3-304A-BC18-C570D7287FBB}"/>
              </a:ext>
            </a:extLst>
          </p:cNvPr>
          <p:cNvSpPr txBox="1">
            <a:spLocks/>
          </p:cNvSpPr>
          <p:nvPr/>
        </p:nvSpPr>
        <p:spPr>
          <a:xfrm>
            <a:off x="4852218" y="7924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860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Gui Using HTML ,CSS,JAVASCRIPT &amp; EEL </vt:lpstr>
      <vt:lpstr>Objective</vt:lpstr>
      <vt:lpstr>Structure </vt:lpstr>
      <vt:lpstr>Screenshots</vt:lpstr>
      <vt:lpstr>Final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Gui Using HTML ,CSS,JAVASCRIPT &amp; EEL </dc:title>
  <dc:creator>roni das</dc:creator>
  <cp:lastModifiedBy>roni das</cp:lastModifiedBy>
  <cp:revision>1</cp:revision>
  <dcterms:created xsi:type="dcterms:W3CDTF">2020-07-16T13:02:16Z</dcterms:created>
  <dcterms:modified xsi:type="dcterms:W3CDTF">2020-07-16T13:02:21Z</dcterms:modified>
</cp:coreProperties>
</file>