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3" r:id="rId3"/>
    <p:sldId id="268" r:id="rId4"/>
    <p:sldId id="26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260"/>
  </p:normalViewPr>
  <p:slideViewPr>
    <p:cSldViewPr snapToGrid="0" snapToObjects="1">
      <p:cViewPr varScale="1">
        <p:scale>
          <a:sx n="73" d="100"/>
          <a:sy n="73" d="100"/>
        </p:scale>
        <p:origin x="7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23.06.2020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23.06.2020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23.06.2020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23.06.2020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23.06.2020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23.06.2020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23.06.2020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23.06.2020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23.06.2020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23.06.2020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23.06.2020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23.06.2020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23.06.2020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 dirty="0"/>
              <a:t>Python </a:t>
            </a:r>
            <a:r>
              <a:rPr lang="de-DE" sz="5800" dirty="0" err="1"/>
              <a:t>Gui</a:t>
            </a:r>
            <a:r>
              <a:rPr lang="de-DE" sz="5800" dirty="0"/>
              <a:t> Using HTML ,CSS,JAVASCRIPT &amp; EEL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Package Desktop Apps Using Python Eel </a:t>
            </a:r>
          </a:p>
          <a:p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Tutorial 3</a:t>
            </a:r>
          </a:p>
          <a:p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23.06.2020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07" y="640080"/>
            <a:ext cx="3502388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3" y="332509"/>
            <a:ext cx="6835130" cy="31486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6/23/2020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475-9588-5A45-86A3-74E1010AC7F7}"/>
              </a:ext>
            </a:extLst>
          </p:cNvPr>
          <p:cNvSpPr txBox="1"/>
          <p:nvPr/>
        </p:nvSpPr>
        <p:spPr>
          <a:xfrm>
            <a:off x="4404077" y="843149"/>
            <a:ext cx="641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Create an </a:t>
            </a:r>
            <a:r>
              <a:rPr lang="de-DE" dirty="0"/>
              <a:t>exe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DE" dirty="0"/>
              <a:t>python gui application</a:t>
            </a:r>
            <a:r>
              <a:rPr lang="de-DE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3" y="606589"/>
            <a:ext cx="3785280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31481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6/23/2020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Frontend :Html ,</a:t>
            </a:r>
            <a:r>
              <a:rPr lang="en-US" sz="2000" dirty="0" err="1">
                <a:highlight>
                  <a:srgbClr val="FFFF00"/>
                </a:highlight>
              </a:rPr>
              <a:t>csss,javascript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Backend :Python 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</a:rPr>
              <a:t>Modules:platform,psutil,eel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Module required for packaging :</a:t>
            </a:r>
            <a:r>
              <a:rPr lang="en-US" sz="2000" dirty="0" err="1">
                <a:highlight>
                  <a:srgbClr val="FFFF00"/>
                </a:highlight>
              </a:rPr>
              <a:t>pyinstaller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pip install </a:t>
            </a:r>
            <a:r>
              <a:rPr lang="en-US" dirty="0" err="1">
                <a:highlight>
                  <a:srgbClr val="FFFF00"/>
                </a:highlight>
              </a:rPr>
              <a:t>PyInstaller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95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81" y="640080"/>
            <a:ext cx="3538013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Screenshots or commands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Python –m eel ‘</a:t>
            </a:r>
            <a:r>
              <a:rPr lang="en-US" sz="2000" dirty="0" err="1">
                <a:highlight>
                  <a:srgbClr val="FFFF00"/>
                </a:highlight>
              </a:rPr>
              <a:t>pythonfile</a:t>
            </a:r>
            <a:r>
              <a:rPr lang="en-US" sz="2000" dirty="0">
                <a:highlight>
                  <a:srgbClr val="FFFF00"/>
                </a:highlight>
              </a:rPr>
              <a:t> name’ ‘folder name contains </a:t>
            </a:r>
            <a:r>
              <a:rPr lang="en-US" sz="2000" dirty="0" err="1">
                <a:highlight>
                  <a:srgbClr val="FFFF00"/>
                </a:highlight>
              </a:rPr>
              <a:t>htmls’</a:t>
            </a:r>
            <a:r>
              <a:rPr lang="en-US" sz="2000" dirty="0">
                <a:highlight>
                  <a:srgbClr val="FFFF00"/>
                </a:highlight>
              </a:rPr>
              <a:t> --</a:t>
            </a:r>
            <a:r>
              <a:rPr lang="en-US" sz="2000" dirty="0" err="1">
                <a:highlight>
                  <a:srgbClr val="FFFF00"/>
                </a:highlight>
              </a:rPr>
              <a:t>onefile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6/23/2020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690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Python Gui Using HTML ,CSS,JAVASCRIPT &amp; EEL </vt:lpstr>
      <vt:lpstr>Objective</vt:lpstr>
      <vt:lpstr>Structure </vt:lpstr>
      <vt:lpstr>Screenshots or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14</cp:revision>
  <dcterms:created xsi:type="dcterms:W3CDTF">2020-05-28T06:39:41Z</dcterms:created>
  <dcterms:modified xsi:type="dcterms:W3CDTF">2020-06-23T15:15:46Z</dcterms:modified>
</cp:coreProperties>
</file>