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1" r:id="rId2"/>
    <p:sldId id="263" r:id="rId3"/>
    <p:sldId id="268" r:id="rId4"/>
    <p:sldId id="26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260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21.06.20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21.06.20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21.06.20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21.06.20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21.06.20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21.06.20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21.06.20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21.06.20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21.06.20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21.06.20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21.06.20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21.06.20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21.06.20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de-DE" sz="5800"/>
              <a:t>Python Gui Using HTML ,CSS,JAVASCRIPT &amp; EEL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accent1">
                    <a:lumMod val="60000"/>
                    <a:lumOff val="40000"/>
                  </a:schemeClr>
                </a:solidFill>
              </a:rPr>
              <a:t>Python Gui Project ,System Information Generator</a:t>
            </a:r>
          </a:p>
          <a:p>
            <a:r>
              <a:rPr lang="de-DE">
                <a:solidFill>
                  <a:schemeClr val="accent1">
                    <a:lumMod val="60000"/>
                    <a:lumOff val="40000"/>
                  </a:schemeClr>
                </a:solidFill>
              </a:rPr>
              <a:t>Tutorial 2</a:t>
            </a:r>
          </a:p>
          <a:p>
            <a:endParaRPr lang="de-DE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5971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E5A617-EF32-7946-8B20-F210415E53AF}" type="datetime1">
              <a:rPr lang="de-DE" smtClean="0">
                <a:highlight>
                  <a:srgbClr val="000000"/>
                </a:highlight>
              </a:rPr>
              <a:pPr>
                <a:spcAft>
                  <a:spcPts val="600"/>
                </a:spcAft>
              </a:pPr>
              <a:t>21.06.20</a:t>
            </a:fld>
            <a:endParaRPr lang="de-DE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5971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5971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de-DE" smtClean="0"/>
              <a:pPr>
                <a:spcAft>
                  <a:spcPts val="600"/>
                </a:spcAft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07" y="640080"/>
            <a:ext cx="3502388" cy="56132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Objective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3403" y="332509"/>
            <a:ext cx="6835130" cy="31486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000">
              <a:highlight>
                <a:srgbClr val="FFFF0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937933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6/21/20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4" y="6356350"/>
            <a:ext cx="5719488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356350"/>
            <a:ext cx="81915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278475-9588-5A45-86A3-74E1010AC7F7}"/>
              </a:ext>
            </a:extLst>
          </p:cNvPr>
          <p:cNvSpPr txBox="1"/>
          <p:nvPr/>
        </p:nvSpPr>
        <p:spPr>
          <a:xfrm>
            <a:off x="4404077" y="843149"/>
            <a:ext cx="694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/>
              <a:t>Create an python gui application to generate system related information </a:t>
            </a:r>
          </a:p>
        </p:txBody>
      </p:sp>
    </p:spTree>
    <p:extLst>
      <p:ext uri="{BB962C8B-B14F-4D97-AF65-F5344CB8AC3E}">
        <p14:creationId xmlns:p14="http://schemas.microsoft.com/office/powerpoint/2010/main" val="3485736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03" y="606589"/>
            <a:ext cx="3785280" cy="56132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Structure</a:t>
            </a:r>
            <a:b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1"/>
            <a:ext cx="6848715" cy="31481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0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000">
              <a:highlight>
                <a:srgbClr val="FFFF0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937933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6/21/20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4" y="6356350"/>
            <a:ext cx="5719488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356350"/>
            <a:ext cx="81915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7213A9D9-F5F3-304A-BC18-C570D7287FBB}"/>
              </a:ext>
            </a:extLst>
          </p:cNvPr>
          <p:cNvSpPr txBox="1">
            <a:spLocks/>
          </p:cNvSpPr>
          <p:nvPr/>
        </p:nvSpPr>
        <p:spPr>
          <a:xfrm>
            <a:off x="4852218" y="792482"/>
            <a:ext cx="6848715" cy="2484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2000">
                <a:highlight>
                  <a:srgbClr val="FFFF00"/>
                </a:highlight>
              </a:rPr>
              <a:t>Frontend :Html ,csss,javascript</a:t>
            </a:r>
          </a:p>
          <a:p>
            <a:pPr marL="0" indent="0">
              <a:buNone/>
            </a:pPr>
            <a:r>
              <a:rPr lang="en-US" sz="2000">
                <a:highlight>
                  <a:srgbClr val="FFFF00"/>
                </a:highlight>
              </a:rPr>
              <a:t>Backend :Python </a:t>
            </a:r>
          </a:p>
          <a:p>
            <a:pPr marL="0" indent="0">
              <a:buNone/>
            </a:pPr>
            <a:r>
              <a:rPr lang="en-US" sz="2000">
                <a:highlight>
                  <a:srgbClr val="FFFF00"/>
                </a:highlight>
              </a:rPr>
              <a:t>Modules:platform,psutil</a:t>
            </a:r>
          </a:p>
        </p:txBody>
      </p:sp>
    </p:spTree>
    <p:extLst>
      <p:ext uri="{BB962C8B-B14F-4D97-AF65-F5344CB8AC3E}">
        <p14:creationId xmlns:p14="http://schemas.microsoft.com/office/powerpoint/2010/main" val="4289514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38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screenshots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4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400">
              <a:highlight>
                <a:srgbClr val="FFFF00"/>
              </a:highlight>
            </a:endParaRPr>
          </a:p>
        </p:txBody>
      </p:sp>
      <p:pic>
        <p:nvPicPr>
          <p:cNvPr id="7" name="Picture 6" descr="A close up of a computer&#10;&#10;Description automatically generated">
            <a:extLst>
              <a:ext uri="{FF2B5EF4-FFF2-40B4-BE49-F238E27FC236}">
                <a16:creationId xmlns:a16="http://schemas.microsoft.com/office/drawing/2014/main" id="{3D05D7E5-4E84-D34A-AEB5-58AC7A81B9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56" r="14928"/>
          <a:stretch/>
        </p:blipFill>
        <p:spPr>
          <a:xfrm>
            <a:off x="1424904" y="2492376"/>
            <a:ext cx="9476392" cy="421017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528" y="6382512"/>
            <a:ext cx="6757416" cy="320040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kern="1200"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536" y="6382512"/>
            <a:ext cx="2825496" cy="320040"/>
          </a:xfrm>
        </p:spPr>
        <p:txBody>
          <a:bodyPr vert="horz" lIns="91440" tIns="45720" rIns="91440" bIns="45720" rtlCol="0">
            <a:normAutofit/>
          </a:bodyPr>
          <a:lstStyle/>
          <a:p>
            <a:pPr algn="r">
              <a:spcAft>
                <a:spcPts val="600"/>
              </a:spcAft>
            </a:pPr>
            <a:fld id="{85A80B37-905A-A743-A91C-A605D6B805A7}" type="datetime1">
              <a:rPr lang="en-US" sz="1000"/>
              <a:pPr algn="r">
                <a:spcAft>
                  <a:spcPts val="600"/>
                </a:spcAft>
              </a:pPr>
              <a:t>6/22/20</a:t>
            </a:fld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 sz="1000"/>
              <a:pPr>
                <a:spcAft>
                  <a:spcPts val="600"/>
                </a:spcAft>
              </a:pPr>
              <a:t>4</a:t>
            </a:fld>
            <a:endParaRPr lang="en-US" sz="1000"/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7213A9D9-F5F3-304A-BC18-C570D7287FBB}"/>
              </a:ext>
            </a:extLst>
          </p:cNvPr>
          <p:cNvSpPr txBox="1">
            <a:spLocks/>
          </p:cNvSpPr>
          <p:nvPr/>
        </p:nvSpPr>
        <p:spPr>
          <a:xfrm>
            <a:off x="4852218" y="792482"/>
            <a:ext cx="6848715" cy="2484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>
              <a:highlight>
                <a:srgbClr val="FFFF00"/>
              </a:highlight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66905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1466</TotalTime>
  <Words>64</Words>
  <Application>Microsoft Macintosh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Python Gui Using HTML ,CSS,JAVASCRIPT &amp; EEL </vt:lpstr>
      <vt:lpstr>Objective</vt:lpstr>
      <vt:lpstr>Structure </vt:lpstr>
      <vt:lpstr>screenshots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Gui Using HTML ,CSS,JAVASCRIPT &amp; EEL </dc:title>
  <dc:creator>RONI DAS</dc:creator>
  <cp:lastModifiedBy>RONI DAS</cp:lastModifiedBy>
  <cp:revision>2</cp:revision>
  <dcterms:created xsi:type="dcterms:W3CDTF">2020-06-22T09:37:01Z</dcterms:created>
  <dcterms:modified xsi:type="dcterms:W3CDTF">2020-06-23T10:03:18Z</dcterms:modified>
</cp:coreProperties>
</file>