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On Rust Leap Year Check</a:t>
            </a:r>
          </a:p>
          <a:p>
            <a:r>
              <a:rPr lang="de-DE" dirty="0"/>
              <a:t>Tutorial 42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check if an year is a leap year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how to check if an year is a leap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26</cp:revision>
  <dcterms:created xsi:type="dcterms:W3CDTF">2020-04-11T14:55:39Z</dcterms:created>
  <dcterms:modified xsi:type="dcterms:W3CDTF">2020-05-30T11:39:34Z</dcterms:modified>
</cp:coreProperties>
</file>