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486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30.05.20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30.05.20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30.05.20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30.05.20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30.05.20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30.05.20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30.05.20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30.05.20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30.05.20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30.05.20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30.05.20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30.05.20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30.05.20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RUST PROGRAMMING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On Rust Leap Year Check</a:t>
            </a:r>
          </a:p>
          <a:p>
            <a:r>
              <a:rPr lang="de-DE" dirty="0"/>
              <a:t>Tutorial 42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30.05.20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how to check if an year is a leap year</a:t>
            </a: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5/30/20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479138" y="27953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8FF408-DF7A-764B-BA56-026A44421619}"/>
              </a:ext>
            </a:extLst>
          </p:cNvPr>
          <p:cNvSpPr txBox="1"/>
          <p:nvPr/>
        </p:nvSpPr>
        <p:spPr>
          <a:xfrm>
            <a:off x="5051754" y="1153572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GB"/>
            </a:br>
            <a:endParaRPr lang="en-GB"/>
          </a:p>
          <a:p>
            <a:endParaRPr lang="en-DE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970E63C-F8B5-9049-BF9D-39FA27595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560" y="344487"/>
            <a:ext cx="5578822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how to check if an year is a leap year</a:t>
            </a: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5/30/20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479138" y="27953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8FF408-DF7A-764B-BA56-026A44421619}"/>
              </a:ext>
            </a:extLst>
          </p:cNvPr>
          <p:cNvSpPr txBox="1"/>
          <p:nvPr/>
        </p:nvSpPr>
        <p:spPr>
          <a:xfrm>
            <a:off x="5051754" y="1153572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GB"/>
            </a:br>
            <a:endParaRPr lang="en-GB"/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8591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46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RUST PROGRAMMING COMPLETE TUTORIAL</vt:lpstr>
      <vt:lpstr>how to check if an year is a leap year</vt:lpstr>
      <vt:lpstr>how to check if an year is a leap year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PROGRAMMING COMPLETE TUTORIAL</dc:title>
  <dc:creator>RONI DAS</dc:creator>
  <cp:lastModifiedBy>RONI DAS</cp:lastModifiedBy>
  <cp:revision>28</cp:revision>
  <dcterms:created xsi:type="dcterms:W3CDTF">2020-04-11T14:55:39Z</dcterms:created>
  <dcterms:modified xsi:type="dcterms:W3CDTF">2020-05-30T13:44:41Z</dcterms:modified>
</cp:coreProperties>
</file>