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Rust User Input</a:t>
            </a:r>
          </a:p>
          <a:p>
            <a:r>
              <a:rPr lang="de-DE" dirty="0"/>
              <a:t>Tutorial 41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How to read user input in Rust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5/30/20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99A2E-F48C-CA45-B1E9-AAB4D9A6DA43}"/>
              </a:ext>
            </a:extLst>
          </p:cNvPr>
          <p:cNvSpPr txBox="1"/>
          <p:nvPr/>
        </p:nvSpPr>
        <p:spPr>
          <a:xfrm>
            <a:off x="4396000" y="671720"/>
            <a:ext cx="63927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//how to read user input in rust</a:t>
            </a:r>
          </a:p>
          <a:p>
            <a:r>
              <a:rPr lang="en-GB"/>
              <a:t>//how to convert user input into integer in rust</a:t>
            </a:r>
          </a:p>
          <a:p>
            <a:r>
              <a:rPr lang="en-GB"/>
              <a:t>use std::io;</a:t>
            </a:r>
          </a:p>
          <a:p>
            <a:r>
              <a:rPr lang="en-GB"/>
              <a:t>fn convert_to_int(year_input:&amp; String)-&gt;i32{</a:t>
            </a:r>
          </a:p>
          <a:p>
            <a:r>
              <a:rPr lang="en-GB"/>
              <a:t>let x=year_input.trim().parse::&lt;i32&gt;().unwrap();</a:t>
            </a:r>
          </a:p>
          <a:p>
            <a:r>
              <a:rPr lang="en-GB"/>
              <a:t>x</a:t>
            </a:r>
          </a:p>
          <a:p>
            <a:r>
              <a:rPr lang="en-GB"/>
              <a:t>}</a:t>
            </a:r>
          </a:p>
          <a:p>
            <a:r>
              <a:rPr lang="en-GB"/>
              <a:t>fn main(){</a:t>
            </a:r>
          </a:p>
          <a:p>
            <a:r>
              <a:rPr lang="en-GB"/>
              <a:t>println!("please enter the number");</a:t>
            </a:r>
          </a:p>
          <a:p>
            <a:r>
              <a:rPr lang="en-GB"/>
              <a:t>let mut year=String::new();</a:t>
            </a:r>
          </a:p>
          <a:p>
            <a:r>
              <a:rPr lang="en-GB"/>
              <a:t>io::stdin().read_line(&amp;mut year).expect("got error while reading");</a:t>
            </a:r>
          </a:p>
          <a:p>
            <a:r>
              <a:rPr lang="en-GB"/>
              <a:t>println!("numer is {}",convert_to_int(&amp; year)*2);</a:t>
            </a:r>
          </a:p>
          <a:p>
            <a:r>
              <a:rPr lang="en-GB"/>
              <a:t>println!("{}",year);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138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read user input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26</cp:revision>
  <dcterms:created xsi:type="dcterms:W3CDTF">2020-04-11T14:55:39Z</dcterms:created>
  <dcterms:modified xsi:type="dcterms:W3CDTF">2020-05-30T13:11:35Z</dcterms:modified>
</cp:coreProperties>
</file>