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469"/>
  </p:normalViewPr>
  <p:slideViewPr>
    <p:cSldViewPr snapToGrid="0" snapToObjects="1">
      <p:cViewPr varScale="1">
        <p:scale>
          <a:sx n="73" d="100"/>
          <a:sy n="73" d="100"/>
        </p:scale>
        <p:origin x="7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15.06.2020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15.06.2020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15.06.2020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15.06.2020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15.06.2020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15.06.2020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15.06.2020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15.06.2020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15.06.2020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15.06.2020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15.06.2020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15.06.2020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xercism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RUST PROGRAMMING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Rust </a:t>
            </a:r>
            <a:r>
              <a:rPr lang="de-DE" dirty="0" err="1"/>
              <a:t>Exercise</a:t>
            </a:r>
            <a:r>
              <a:rPr lang="de-DE" dirty="0"/>
              <a:t> :Find N-</a:t>
            </a:r>
            <a:r>
              <a:rPr lang="de-DE" dirty="0" err="1"/>
              <a:t>th</a:t>
            </a:r>
            <a:r>
              <a:rPr lang="de-DE" dirty="0"/>
              <a:t> prime </a:t>
            </a:r>
            <a:r>
              <a:rPr lang="de-DE" dirty="0" err="1"/>
              <a:t>number</a:t>
            </a:r>
            <a:endParaRPr lang="de-DE" dirty="0"/>
          </a:p>
          <a:p>
            <a:r>
              <a:rPr lang="de-DE" dirty="0"/>
              <a:t>Tutorial 43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15.06.2020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How to find n </a:t>
            </a:r>
            <a:r>
              <a:rPr lang="en-US" sz="3100" dirty="0" err="1">
                <a:solidFill>
                  <a:srgbClr val="FFFFFF"/>
                </a:solidFill>
              </a:rPr>
              <a:t>th</a:t>
            </a:r>
            <a:r>
              <a:rPr lang="en-US" sz="3100" dirty="0">
                <a:solidFill>
                  <a:srgbClr val="FFFFFF"/>
                </a:solidFill>
              </a:rPr>
              <a:t> prime number in rust</a:t>
            </a: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6/15/2020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8FF408-DF7A-764B-BA56-026A44421619}"/>
              </a:ext>
            </a:extLst>
          </p:cNvPr>
          <p:cNvSpPr txBox="1"/>
          <p:nvPr/>
        </p:nvSpPr>
        <p:spPr>
          <a:xfrm>
            <a:off x="5051754" y="1153572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GB"/>
            </a:br>
            <a:endParaRPr lang="en-GB"/>
          </a:p>
          <a:p>
            <a:endParaRPr lang="en-DE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8D3964C-5CAA-4530-8299-EDD47248F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2071" y="1054507"/>
            <a:ext cx="7774908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ystem-ui"/>
              </a:rPr>
              <a:t>Given a number n, determine what the nth prime is.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ystem-ui"/>
              </a:rPr>
              <a:t>By listing the first six prime numbers: 2, 3, 5, 7, 11, and 13, we can see that the 6th prime is 13.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ystem-ui"/>
              </a:rPr>
              <a:t>If your language provides methods in the standard library to deal with prime numbers, pretend they don't exist and implement them yourself.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ystem-ui"/>
              </a:rPr>
              <a:t>Remember that while people commonly count with 1-based indexing (i.e. "the 6th prime is 13"), many programming languages, including Rust, use 0-based indexing (i.e.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primes[5] == 13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ystem-ui"/>
              </a:rPr>
              <a:t>). Use 0-based indexing for your implementation.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333333"/>
              </a:solidFill>
              <a:latin typeface="system-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ystem-ui"/>
            </a:endParaRPr>
          </a:p>
          <a:p>
            <a:pPr lvl="0"/>
            <a:r>
              <a:rPr lang="en-US" sz="2000" dirty="0">
                <a:hlinkClick r:id="rId2"/>
              </a:rPr>
              <a:t>https://exercism.io/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Solution</a:t>
            </a: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6/15/2020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8FF408-DF7A-764B-BA56-026A44421619}"/>
              </a:ext>
            </a:extLst>
          </p:cNvPr>
          <p:cNvSpPr txBox="1"/>
          <p:nvPr/>
        </p:nvSpPr>
        <p:spPr>
          <a:xfrm>
            <a:off x="4746266" y="0"/>
            <a:ext cx="6401572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pub </a:t>
            </a:r>
            <a:r>
              <a:rPr lang="en-US" sz="1000" dirty="0" err="1"/>
              <a:t>fn</a:t>
            </a:r>
            <a:r>
              <a:rPr lang="en-US" sz="1000" dirty="0"/>
              <a:t> nth(n: u32) -&gt; u32 {            </a:t>
            </a:r>
          </a:p>
          <a:p>
            <a:br>
              <a:rPr lang="en-US" sz="1000" dirty="0"/>
            </a:br>
            <a:r>
              <a:rPr lang="en-US" sz="1000" dirty="0"/>
              <a:t>    if (n==0){</a:t>
            </a:r>
          </a:p>
          <a:p>
            <a:r>
              <a:rPr lang="en-US" sz="1000" dirty="0"/>
              <a:t>        2</a:t>
            </a:r>
          </a:p>
          <a:p>
            <a:r>
              <a:rPr lang="en-US" sz="1000" dirty="0"/>
              <a:t>    }</a:t>
            </a:r>
          </a:p>
          <a:p>
            <a:r>
              <a:rPr lang="en-US" sz="1000" dirty="0"/>
              <a:t>    else if (n==1){</a:t>
            </a:r>
          </a:p>
          <a:p>
            <a:r>
              <a:rPr lang="en-US" sz="1000" dirty="0"/>
              <a:t>        3</a:t>
            </a:r>
          </a:p>
          <a:p>
            <a:r>
              <a:rPr lang="en-US" sz="1000" dirty="0"/>
              <a:t>    }</a:t>
            </a:r>
          </a:p>
          <a:p>
            <a:r>
              <a:rPr lang="en-US" sz="1000" dirty="0"/>
              <a:t>    else{</a:t>
            </a:r>
          </a:p>
          <a:p>
            <a:r>
              <a:rPr lang="en-US" sz="1000" dirty="0"/>
              <a:t>         let </a:t>
            </a:r>
            <a:r>
              <a:rPr lang="en-US" sz="1000" dirty="0" err="1"/>
              <a:t>mut</a:t>
            </a:r>
            <a:r>
              <a:rPr lang="en-US" sz="1000" dirty="0"/>
              <a:t> count:u32=1;</a:t>
            </a:r>
          </a:p>
          <a:p>
            <a:r>
              <a:rPr lang="en-US" sz="1000" dirty="0"/>
              <a:t>         let </a:t>
            </a:r>
            <a:r>
              <a:rPr lang="en-US" sz="1000" dirty="0" err="1"/>
              <a:t>mut</a:t>
            </a:r>
            <a:r>
              <a:rPr lang="en-US" sz="1000" dirty="0"/>
              <a:t> np:u32=3;</a:t>
            </a:r>
          </a:p>
          <a:p>
            <a:br>
              <a:rPr lang="en-US" sz="1000" dirty="0"/>
            </a:br>
            <a:r>
              <a:rPr lang="en-US" sz="1000" dirty="0"/>
              <a:t>         while(count&lt;=n){</a:t>
            </a:r>
          </a:p>
          <a:p>
            <a:br>
              <a:rPr lang="en-US" sz="1000" dirty="0"/>
            </a:br>
            <a:r>
              <a:rPr lang="en-US" sz="1000" dirty="0"/>
              <a:t>            let </a:t>
            </a:r>
            <a:r>
              <a:rPr lang="en-US" sz="1000" dirty="0" err="1"/>
              <a:t>mut</a:t>
            </a:r>
            <a:r>
              <a:rPr lang="en-US" sz="1000" dirty="0"/>
              <a:t> temp:u32=2;</a:t>
            </a:r>
          </a:p>
          <a:p>
            <a:r>
              <a:rPr lang="en-US" sz="1000" dirty="0"/>
              <a:t>            let </a:t>
            </a:r>
            <a:r>
              <a:rPr lang="en-US" sz="1000" dirty="0" err="1"/>
              <a:t>mut</a:t>
            </a:r>
            <a:r>
              <a:rPr lang="en-US" sz="1000" dirty="0"/>
              <a:t> p:u32=0;</a:t>
            </a:r>
          </a:p>
          <a:p>
            <a:r>
              <a:rPr lang="en-US" sz="1000" dirty="0"/>
              <a:t>             while(temp&lt;np/2){</a:t>
            </a:r>
          </a:p>
          <a:p>
            <a:r>
              <a:rPr lang="en-US" sz="1000" dirty="0"/>
              <a:t>                 if (</a:t>
            </a:r>
            <a:r>
              <a:rPr lang="en-US" sz="1000" dirty="0" err="1"/>
              <a:t>np%temp</a:t>
            </a:r>
            <a:r>
              <a:rPr lang="en-US" sz="1000" dirty="0"/>
              <a:t>==0){</a:t>
            </a:r>
          </a:p>
          <a:p>
            <a:r>
              <a:rPr lang="en-US" sz="1000" dirty="0"/>
              <a:t>                     p=1;</a:t>
            </a:r>
          </a:p>
          <a:p>
            <a:r>
              <a:rPr lang="en-US" sz="1000" dirty="0"/>
              <a:t>                     break;</a:t>
            </a:r>
          </a:p>
          <a:p>
            <a:r>
              <a:rPr lang="en-US" sz="1000" dirty="0"/>
              <a:t>                 }</a:t>
            </a:r>
          </a:p>
          <a:p>
            <a:r>
              <a:rPr lang="en-US" sz="1000" dirty="0"/>
              <a:t>                 temp=temp+1;</a:t>
            </a:r>
          </a:p>
          <a:p>
            <a:br>
              <a:rPr lang="en-US" sz="1000" dirty="0"/>
            </a:br>
            <a:r>
              <a:rPr lang="en-US" sz="1000" dirty="0"/>
              <a:t>             }</a:t>
            </a:r>
          </a:p>
          <a:p>
            <a:r>
              <a:rPr lang="en-US" sz="1000" dirty="0"/>
              <a:t>             if (p==1){</a:t>
            </a:r>
          </a:p>
          <a:p>
            <a:r>
              <a:rPr lang="en-US" sz="1000" dirty="0"/>
              <a:t>                 count=count-1;</a:t>
            </a:r>
          </a:p>
          <a:p>
            <a:r>
              <a:rPr lang="en-US" sz="1000" dirty="0"/>
              <a:t>             }</a:t>
            </a:r>
          </a:p>
          <a:p>
            <a:r>
              <a:rPr lang="en-US" sz="1000" dirty="0"/>
              <a:t>             if (count&lt;n){</a:t>
            </a:r>
          </a:p>
          <a:p>
            <a:r>
              <a:rPr lang="en-US" sz="1000" dirty="0"/>
              <a:t>                 np=np+2;</a:t>
            </a:r>
          </a:p>
          <a:p>
            <a:r>
              <a:rPr lang="en-US" sz="1000" dirty="0"/>
              <a:t>             }</a:t>
            </a:r>
          </a:p>
          <a:p>
            <a:r>
              <a:rPr lang="en-US" sz="1000" dirty="0"/>
              <a:t>             count=count+1;</a:t>
            </a:r>
          </a:p>
          <a:p>
            <a:br>
              <a:rPr lang="en-US" sz="1000" dirty="0"/>
            </a:br>
            <a:r>
              <a:rPr lang="en-US" sz="1000" dirty="0"/>
              <a:t>         }</a:t>
            </a:r>
          </a:p>
          <a:p>
            <a:br>
              <a:rPr lang="en-US" sz="1000" dirty="0"/>
            </a:br>
            <a:br>
              <a:rPr lang="en-US" sz="1000" dirty="0"/>
            </a:br>
            <a:r>
              <a:rPr lang="en-US" sz="1000" dirty="0"/>
              <a:t>    np</a:t>
            </a:r>
          </a:p>
          <a:p>
            <a:r>
              <a:rPr lang="en-US" sz="1000" dirty="0"/>
              <a:t>    }   </a:t>
            </a:r>
          </a:p>
          <a:p>
            <a:r>
              <a:rPr lang="en-US" sz="1000" dirty="0"/>
              <a:t>   </a:t>
            </a:r>
          </a:p>
          <a:p>
            <a:r>
              <a:rPr lang="en-US" sz="1000" dirty="0"/>
              <a:t>}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91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system-ui</vt:lpstr>
      <vt:lpstr>Office Theme</vt:lpstr>
      <vt:lpstr>RUST PROGRAMMING COMPLETE TUTORIAL</vt:lpstr>
      <vt:lpstr>How to find n th prime number in rust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PROGRAMMING COMPLETE TUTORIAL</dc:title>
  <dc:creator>RONI DAS</dc:creator>
  <cp:lastModifiedBy>Roni Das</cp:lastModifiedBy>
  <cp:revision>31</cp:revision>
  <dcterms:created xsi:type="dcterms:W3CDTF">2020-04-11T14:55:39Z</dcterms:created>
  <dcterms:modified xsi:type="dcterms:W3CDTF">2020-06-15T08:40:14Z</dcterms:modified>
</cp:coreProperties>
</file>