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6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idas39/RUST_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Rust Leap Year Check</a:t>
            </a:r>
          </a:p>
          <a:p>
            <a:r>
              <a:rPr lang="de-DE" dirty="0"/>
              <a:t>Tutorial 42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check if an year is a leap year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70E63C-F8B5-9049-BF9D-39FA2759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60" y="344487"/>
            <a:ext cx="5578822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check if an year is a leap year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1AFE7-6D1B-8142-89EE-39A61CA688C6}"/>
              </a:ext>
            </a:extLst>
          </p:cNvPr>
          <p:cNvSpPr txBox="1"/>
          <p:nvPr/>
        </p:nvSpPr>
        <p:spPr>
          <a:xfrm>
            <a:off x="4478215" y="1172308"/>
            <a:ext cx="461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hlinkClick r:id="rId2"/>
              </a:rPr>
              <a:t>https://github.com/ronidas39/RUST_TUTORIAL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859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how to check if an year is a leap year</vt:lpstr>
      <vt:lpstr>how to check if an year is a leap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29</cp:revision>
  <dcterms:created xsi:type="dcterms:W3CDTF">2020-04-11T14:55:39Z</dcterms:created>
  <dcterms:modified xsi:type="dcterms:W3CDTF">2020-05-30T13:47:16Z</dcterms:modified>
</cp:coreProperties>
</file>