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7C4E4-F8D2-7546-8A11-45F721E7C20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223E1-F166-BD4A-9C4F-DD523C7B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223E1-F166-BD4A-9C4F-DD523C7B1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8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2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r>
              <a:rPr lang="en-IN"/>
              <a:t>Developed By Roni (Total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1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9E447-65E4-604A-BA5C-330A5AAE0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sz="4500" dirty="0"/>
              <a:t>Smart Contract /</a:t>
            </a:r>
            <a:br>
              <a:rPr lang="en-US" sz="4500" dirty="0"/>
            </a:br>
            <a:r>
              <a:rPr lang="en-US" sz="4500" dirty="0"/>
              <a:t>Solidity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888FA-6D52-F64F-91D5-31B58DF3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500" dirty="0"/>
              <a:t>Hello World In Smart Contract</a:t>
            </a:r>
          </a:p>
          <a:p>
            <a:pPr>
              <a:lnSpc>
                <a:spcPct val="110000"/>
              </a:lnSpc>
            </a:pPr>
            <a:r>
              <a:rPr lang="en-US" sz="4500" dirty="0"/>
              <a:t>Tutorial :3</a:t>
            </a:r>
          </a:p>
          <a:p>
            <a:pPr>
              <a:lnSpc>
                <a:spcPct val="110000"/>
              </a:lnSpc>
            </a:pPr>
            <a:endParaRPr lang="en-US" sz="4500" dirty="0"/>
          </a:p>
          <a:p>
            <a:pPr>
              <a:lnSpc>
                <a:spcPct val="110000"/>
              </a:lnSpc>
            </a:pPr>
            <a:endParaRPr lang="en-US" sz="4500" dirty="0"/>
          </a:p>
          <a:p>
            <a:pPr>
              <a:lnSpc>
                <a:spcPct val="110000"/>
              </a:lnSpc>
            </a:pPr>
            <a:endParaRPr lang="en-US" sz="45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88CF1730-7DFC-44C4-BB42-037D494F7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53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A5D3-EAEC-0344-9860-F95CE45B9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5734864" cy="502920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Developed By Roni (Total Technology)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4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A8E4-FAC9-944F-8668-7F73FA23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Smart Contract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900B-2181-5C42-8AAA-07E29721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"smart contract" is simply a program that runs on the Ethereum blockchain. It's a collection of code (its functions) and data (its state) that resides at a specific address on the Ethereum blockchain.</a:t>
            </a:r>
          </a:p>
          <a:p>
            <a:r>
              <a:rPr lang="en-IN" dirty="0"/>
              <a:t>A smart contract is a computer program or a transaction protocol which is intended to automatically execute, control or document legally relevant events and actions according to the terms of a contract or an agreement.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437-72F7-C84D-974C-14BEAE7C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9458326" cy="50292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Developed By Roni (Total </a:t>
            </a:r>
            <a:r>
              <a:rPr lang="en-IN" sz="2100" dirty="0">
                <a:solidFill>
                  <a:srgbClr val="FFFF00"/>
                </a:solidFill>
              </a:rPr>
              <a:t>Technology)</a:t>
            </a:r>
            <a:endParaRPr lang="en-US" sz="2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0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7A8E4-FAC9-944F-8668-7F73FA23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n-US" sz="3000" dirty="0"/>
              <a:t>Hello World From Smart Contract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437-72F7-C84D-974C-14BEAE7C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Developed By Roni (Total Technology)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9B5A80-656B-4F45-A222-93FE34585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IN" dirty="0"/>
              <a:t>     // SPDX-License-Identifier: MIT</a:t>
            </a:r>
          </a:p>
          <a:p>
            <a:pPr marL="1944" indent="0">
              <a:buNone/>
            </a:pPr>
            <a:r>
              <a:rPr lang="en-IN" dirty="0"/>
              <a:t>    pragma solidity ^0.8.0;</a:t>
            </a:r>
          </a:p>
          <a:p>
            <a:pPr marL="1944" indent="0"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contract </a:t>
            </a:r>
            <a:r>
              <a:rPr lang="en-IN" dirty="0" err="1"/>
              <a:t>hello_world</a:t>
            </a:r>
            <a:r>
              <a:rPr lang="en-IN" dirty="0"/>
              <a:t>{</a:t>
            </a:r>
          </a:p>
          <a:p>
            <a:pPr marL="1944" indent="0">
              <a:buNone/>
            </a:pPr>
            <a:r>
              <a:rPr lang="en-IN" dirty="0"/>
              <a:t>     string public value="HELLO WORLD FROM ETHEREUM";</a:t>
            </a:r>
          </a:p>
          <a:p>
            <a:pPr marL="1944" indent="0">
              <a:buNone/>
            </a:pPr>
            <a:br>
              <a:rPr lang="en-IN" dirty="0"/>
            </a:br>
            <a:r>
              <a:rPr lang="en-IN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977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2C1C31"/>
      </a:dk2>
      <a:lt2>
        <a:srgbClr val="F0F3F1"/>
      </a:lt2>
      <a:accent1>
        <a:srgbClr val="E729BE"/>
      </a:accent1>
      <a:accent2>
        <a:srgbClr val="AF17D5"/>
      </a:accent2>
      <a:accent3>
        <a:srgbClr val="7229E7"/>
      </a:accent3>
      <a:accent4>
        <a:srgbClr val="3137DA"/>
      </a:accent4>
      <a:accent5>
        <a:srgbClr val="297FE7"/>
      </a:accent5>
      <a:accent6>
        <a:srgbClr val="17BCD5"/>
      </a:accent6>
      <a:hlink>
        <a:srgbClr val="349E4B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C1C31"/>
    </a:dk2>
    <a:lt2>
      <a:srgbClr val="F0F3F1"/>
    </a:lt2>
    <a:accent1>
      <a:srgbClr val="E729BE"/>
    </a:accent1>
    <a:accent2>
      <a:srgbClr val="AF17D5"/>
    </a:accent2>
    <a:accent3>
      <a:srgbClr val="7229E7"/>
    </a:accent3>
    <a:accent4>
      <a:srgbClr val="3137DA"/>
    </a:accent4>
    <a:accent5>
      <a:srgbClr val="297FE7"/>
    </a:accent5>
    <a:accent6>
      <a:srgbClr val="17BCD5"/>
    </a:accent6>
    <a:hlink>
      <a:srgbClr val="349E4B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C1C31"/>
    </a:dk2>
    <a:lt2>
      <a:srgbClr val="F0F3F1"/>
    </a:lt2>
    <a:accent1>
      <a:srgbClr val="E729BE"/>
    </a:accent1>
    <a:accent2>
      <a:srgbClr val="AF17D5"/>
    </a:accent2>
    <a:accent3>
      <a:srgbClr val="7229E7"/>
    </a:accent3>
    <a:accent4>
      <a:srgbClr val="3137DA"/>
    </a:accent4>
    <a:accent5>
      <a:srgbClr val="297FE7"/>
    </a:accent5>
    <a:accent6>
      <a:srgbClr val="17BCD5"/>
    </a:accent6>
    <a:hlink>
      <a:srgbClr val="349E4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156</Words>
  <Application>Microsoft Macintosh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ThinLineVTI</vt:lpstr>
      <vt:lpstr>Smart Contract / Solidity Complete Tutorial</vt:lpstr>
      <vt:lpstr>What is Smart Contract </vt:lpstr>
      <vt:lpstr>Hello World From Smart Contract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/ Solidity Complete Tutorial</dc:title>
  <dc:creator>roni das</dc:creator>
  <cp:lastModifiedBy>roni das</cp:lastModifiedBy>
  <cp:revision>7</cp:revision>
  <dcterms:created xsi:type="dcterms:W3CDTF">2021-11-29T05:17:42Z</dcterms:created>
  <dcterms:modified xsi:type="dcterms:W3CDTF">2021-12-03T14:12:04Z</dcterms:modified>
</cp:coreProperties>
</file>