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9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03"/>
  </p:normalViewPr>
  <p:slideViewPr>
    <p:cSldViewPr snapToGrid="0" snapToObjects="1">
      <p:cViewPr varScale="1">
        <p:scale>
          <a:sx n="109" d="100"/>
          <a:sy n="109" d="100"/>
        </p:scale>
        <p:origin x="6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97C4E4-F8D2-7546-8A11-45F721E7C204}" type="datetimeFigureOut">
              <a:rPr lang="en-US" smtClean="0"/>
              <a:t>12/3/21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1223E1-F166-BD4A-9C4F-DD523C7B1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89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1223E1-F166-BD4A-9C4F-DD523C7B15F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195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21818-E75A-458F-AC5B-0E9A2C76B8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8056" y="448056"/>
            <a:ext cx="11292840" cy="3401568"/>
          </a:xfrm>
        </p:spPr>
        <p:txBody>
          <a:bodyPr anchor="b">
            <a:normAutofit/>
          </a:bodyPr>
          <a:lstStyle>
            <a:lvl1pPr algn="l">
              <a:defRPr sz="6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EE64DE-978B-4F95-BB3C-D027D80087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8056" y="4471416"/>
            <a:ext cx="11292840" cy="1481328"/>
          </a:xfrm>
        </p:spPr>
        <p:txBody>
          <a:bodyPr/>
          <a:lstStyle>
            <a:lvl1pPr marL="0" indent="0" algn="l">
              <a:lnSpc>
                <a:spcPct val="120000"/>
              </a:lnSpc>
              <a:buNone/>
              <a:defRPr sz="2400">
                <a:solidFill>
                  <a:schemeClr val="tx2">
                    <a:alpha val="5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66CC717-08C5-4F3E-B8AA-BA93C8755982}"/>
              </a:ext>
            </a:extLst>
          </p:cNvPr>
          <p:cNvCxnSpPr>
            <a:cxnSpLocks/>
          </p:cNvCxnSpPr>
          <p:nvPr/>
        </p:nvCxnSpPr>
        <p:spPr>
          <a:xfrm>
            <a:off x="449400" y="4122000"/>
            <a:ext cx="112932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896B5700-AA45-4E20-8BE5-2762041130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0832" y="6153912"/>
            <a:ext cx="5397056" cy="50292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 cap="all" spc="200" baseline="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r>
              <a:rPr lang="en-US" spc="200" dirty="0"/>
              <a:t>Sample Footer Text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C5B7199-CC00-4D38-8B48-F8A5391129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38232" y="6153912"/>
            <a:ext cx="1510856" cy="50292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fld id="{0D309695-DEC3-40DA-9DF5-330280C9D0E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16BC76EC-3453-4CE0-A71D-BD21940757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42912" y="6152968"/>
            <a:ext cx="3457576" cy="502920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>
              <a:defRPr sz="900" cap="all" spc="200" baseline="0">
                <a:solidFill>
                  <a:schemeClr val="tx1">
                    <a:alpha val="55000"/>
                  </a:schemeClr>
                </a:solidFill>
              </a:defRPr>
            </a:lvl1pPr>
          </a:lstStyle>
          <a:p>
            <a:r>
              <a:rPr lang="en-IN"/>
              <a:t>Developed By Roni (Total Technology)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778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733FC-38A1-463C-BF3D-0D99784E0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FD076A-A004-4560-A43B-028624E20D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48056" y="1956816"/>
            <a:ext cx="11301984" cy="39959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FBA60-9309-4F2A-9FA9-305C4AFBEC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r>
              <a:rPr lang="en-IN"/>
              <a:t>Developed By Roni (Total Technology)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1BF451-928F-4E55-8A76-111D0E211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5EC161-BA80-4E93-AEB1-B61E38C09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614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A44E3E-5EFE-4FCB-86A2-5E20CC6525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0232136" y="448056"/>
            <a:ext cx="1581912" cy="55046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95005E-2E0C-4200-BF29-1135A35EE9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38912" y="438912"/>
            <a:ext cx="9436608" cy="55046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2BBBED-3B21-4271-BC0F-BBA258B59D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r>
              <a:rPr lang="en-IN"/>
              <a:t>Developed By Roni (Total Technology)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89CED5-56F3-4943-8143-918F7A860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C87180-7248-4741-8E3B-9AAFB414D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412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B7685-BDD9-488F-B082-33592E0F1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CB5FF-7FB5-4B8A-BF1C-48765D40B4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6" y="1735200"/>
            <a:ext cx="11293200" cy="3783013"/>
          </a:xfrm>
        </p:spPr>
        <p:txBody>
          <a:bodyPr wrap="square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DA03860-F8F0-4186-B5D0-72C935B2C2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0832" y="6153912"/>
            <a:ext cx="5397056" cy="50292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 cap="all" spc="200" baseline="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r>
              <a:rPr lang="en-US" spc="200" dirty="0"/>
              <a:t>Sample Footer Text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60B9D802-9E36-42DA-B6CA-6C937CBE8A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38232" y="6153912"/>
            <a:ext cx="1510856" cy="50292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fld id="{0D309695-DEC3-40DA-9DF5-330280C9D0E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227B5A7-BF66-4C50-9DAD-A24070310B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42912" y="6152968"/>
            <a:ext cx="3457576" cy="502920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>
              <a:defRPr sz="900" cap="all" spc="200" baseline="0">
                <a:solidFill>
                  <a:schemeClr val="tx1">
                    <a:alpha val="55000"/>
                  </a:schemeClr>
                </a:solidFill>
              </a:defRPr>
            </a:lvl1pPr>
          </a:lstStyle>
          <a:p>
            <a:r>
              <a:rPr lang="en-IN"/>
              <a:t>Developed By Roni (Total Technology)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38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E2B8D-DB20-44D1-84BC-F76685913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448056"/>
            <a:ext cx="11311128" cy="3401568"/>
          </a:xfrm>
        </p:spPr>
        <p:txBody>
          <a:bodyPr anchor="b">
            <a:normAutofit/>
          </a:bodyPr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94C298-618E-4642-8F2B-8DD253ED5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8056" y="4471416"/>
            <a:ext cx="11292840" cy="1481328"/>
          </a:xfrm>
        </p:spPr>
        <p:txBody>
          <a:bodyPr/>
          <a:lstStyle>
            <a:lvl1pPr marL="0" indent="0">
              <a:lnSpc>
                <a:spcPct val="120000"/>
              </a:lnSpc>
              <a:buNone/>
              <a:defRPr sz="2400">
                <a:solidFill>
                  <a:schemeClr val="tx2">
                    <a:alpha val="5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B3ECD5-2EEA-457B-9C93-36F8AF368E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r>
              <a:rPr lang="en-IN"/>
              <a:t>Developed By Roni (Total Technology)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A15D4-F172-4025-9290-C8F5D4197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26CD73-9984-4E1D-BD74-37115C1F4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Ins="219456"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99FAD47-5E44-4EE5-A422-A77593F8F3A3}"/>
              </a:ext>
            </a:extLst>
          </p:cNvPr>
          <p:cNvCxnSpPr>
            <a:cxnSpLocks/>
          </p:cNvCxnSpPr>
          <p:nvPr/>
        </p:nvCxnSpPr>
        <p:spPr>
          <a:xfrm>
            <a:off x="449400" y="4122000"/>
            <a:ext cx="112932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5826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74E41-AB27-418C-AA9E-8F863DDE3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9E10A-E18D-4122-A71B-0A22F695E0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8056" y="1735200"/>
            <a:ext cx="5431536" cy="4214750"/>
          </a:xfrm>
        </p:spPr>
        <p:txBody>
          <a:bodyPr/>
          <a:lstStyle>
            <a:lvl1pPr marL="450000">
              <a:defRPr/>
            </a:lvl1pPr>
            <a:lvl2pPr marL="900000">
              <a:defRPr/>
            </a:lvl2pPr>
            <a:lvl3pPr marL="1350000">
              <a:defRPr/>
            </a:lvl3pPr>
            <a:lvl4pPr marL="1800000">
              <a:defRPr/>
            </a:lvl4pPr>
            <a:lvl5pPr marL="225000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CB980D-2720-431B-88C8-4D837023BB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9360" y="1735200"/>
            <a:ext cx="5431536" cy="4214750"/>
          </a:xfrm>
        </p:spPr>
        <p:txBody>
          <a:bodyPr/>
          <a:lstStyle>
            <a:lvl2pPr marL="900000">
              <a:defRPr/>
            </a:lvl2pPr>
            <a:lvl3pPr marL="1350000">
              <a:defRPr/>
            </a:lvl3pPr>
            <a:lvl4pPr marL="1800000">
              <a:defRPr/>
            </a:lvl4pPr>
            <a:lvl5pPr marL="243000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8EB211-F6F7-4C53-B25F-F1EBF7A8BF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r>
              <a:rPr lang="en-IN"/>
              <a:t>Developed By Roni (Total Technology)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AA830D-482E-415E-B855-D561B94BD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7FB2AC-9F49-4D35-8C5E-ECECC6B13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Ins="219456"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909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25D59-DC0A-4295-8714-902B54B98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11311128" cy="1141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7A33E2-E7AE-4E37-9DF1-69697E45D2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8056" y="1774952"/>
            <a:ext cx="5431536" cy="612648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2000" b="0" i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2E79D5-E651-4B82-AFAA-DE6E16AC3E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8056" y="2752344"/>
            <a:ext cx="5431536" cy="3200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A91196-F771-42C3-A726-A4ECF561F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09360" y="1774952"/>
            <a:ext cx="5431536" cy="612648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2000" b="0" i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76BA18-D373-4B5F-B812-5D5E4C2378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09360" y="2752344"/>
            <a:ext cx="5431536" cy="3200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95D0EB-9F99-4C95-ADA6-AC6B493C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r>
              <a:rPr lang="en-IN"/>
              <a:t>Developed By Roni (Total Technology)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EB69A9-1E48-4683-8873-D888C39E6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7E419C-3010-4562-BA4B-ECBC2DBE6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Ins="219456"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789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58066-A255-4886-A4B0-2AC829A76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11311128" cy="5559552"/>
          </a:xfrm>
        </p:spPr>
        <p:txBody>
          <a:bodyPr wrap="square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8D80A-6560-46E3-AF30-9CEC54EA747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r>
              <a:rPr lang="en-IN"/>
              <a:t>Developed By Roni (Total Technology)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B673C2-FB1E-46F5-8CFB-93B9DB807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1E2120-410F-4382-81AB-37F161F72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Ins="219456"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678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802222-E41B-48E7-BF06-5C5509D621C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r>
              <a:rPr lang="en-IN"/>
              <a:t>Developed By Roni (Total Technology)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A636E3-B721-46E8-882F-C123530F0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FC1178-3E0E-449A-B799-009C04C06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475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23392-4FF4-4922-A14E-8AA23A9BD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3447288" cy="1069848"/>
          </a:xfrm>
        </p:spPr>
        <p:txBody>
          <a:bodyPr wrap="square"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FB38E-5055-4C9B-9A3B-A7B3A48879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0832" y="393192"/>
            <a:ext cx="7379208" cy="555955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2EC2DB-2ED3-408C-BFF2-F413C9D8F9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8056" y="1733550"/>
            <a:ext cx="3447288" cy="421919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374FDF-3000-4B2C-AC88-8CE34D68059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r>
              <a:rPr lang="en-IN"/>
              <a:t>Developed By Roni (Total Technology)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A0B7F4-5B8C-49BD-9BDA-FCBD13E24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02BC00-0803-4A53-8657-91CE0DB80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107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C2A98-C272-40D9-B75A-77A3D5867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3447288" cy="1069848"/>
          </a:xfrm>
        </p:spPr>
        <p:txBody>
          <a:bodyPr wrap="square"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D50DAC-9AC3-4A9A-91B7-6C95E43625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370832" y="441324"/>
            <a:ext cx="7373112" cy="55114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721B04-C243-49A9-B5D3-4833792909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8056" y="1735200"/>
            <a:ext cx="3447288" cy="421475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8E949C-DD35-44F6-B45A-35134D7E12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r>
              <a:rPr lang="en-IN"/>
              <a:t>Developed By Roni (Total Technology)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C70102-4B8E-4FEC-9BB7-97FDC1EAB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6693AF-08A9-4388-A9B8-174D53955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326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DDBCE8-F60C-4E3A-83C0-BDE8DD2DE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11301984" cy="11412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BBC57F-72F2-48BC-B1EE-1F2C6155D7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8056" y="1733550"/>
            <a:ext cx="11293200" cy="3783013"/>
          </a:xfrm>
          <a:prstGeom prst="rect">
            <a:avLst/>
          </a:prstGeom>
        </p:spPr>
        <p:txBody>
          <a:bodyPr vert="horz" lIns="0" tIns="0" rIns="9144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0FBC45-A4BC-4EE5-82B1-8BC7912255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0832" y="6153912"/>
            <a:ext cx="5397056" cy="50292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 cap="all" spc="200" baseline="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r>
              <a:rPr lang="en-US" spc="200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5E1300-1995-409E-B058-59180872B6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38232" y="6153912"/>
            <a:ext cx="1510856" cy="50292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fld id="{0D309695-DEC3-40DA-9DF5-330280C9D0E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639030E9-7F3B-403F-96B2-7C2C627C30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42912" y="6152968"/>
            <a:ext cx="3457576" cy="502920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>
              <a:defRPr sz="900" cap="all" spc="200" baseline="0">
                <a:solidFill>
                  <a:schemeClr val="tx1">
                    <a:alpha val="55000"/>
                  </a:schemeClr>
                </a:solidFill>
              </a:defRPr>
            </a:lvl1pPr>
          </a:lstStyle>
          <a:p>
            <a:r>
              <a:rPr lang="en-IN"/>
              <a:t>Developed By Roni (Total Technology)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310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i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450000" indent="-448056" algn="l" defTabSz="914400" rtl="0" eaLnBrk="1" latinLnBrk="0" hangingPunct="1">
        <a:lnSpc>
          <a:spcPct val="120000"/>
        </a:lnSpc>
        <a:spcBef>
          <a:spcPts val="1000"/>
        </a:spcBef>
        <a:buFont typeface="Calibri Light" panose="020F0302020204030204" pitchFamily="34" charset="0"/>
        <a:buChar char="→"/>
        <a:defRPr sz="22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1pPr>
      <a:lvl2pPr marL="900000" indent="-448056" algn="l" defTabSz="914400" rtl="0" eaLnBrk="1" latinLnBrk="0" hangingPunct="1">
        <a:lnSpc>
          <a:spcPct val="120000"/>
        </a:lnSpc>
        <a:spcBef>
          <a:spcPts val="500"/>
        </a:spcBef>
        <a:buFont typeface="Calibri Light" panose="020F0302020204030204" pitchFamily="34" charset="0"/>
        <a:buChar char="→"/>
        <a:defRPr sz="22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2pPr>
      <a:lvl3pPr marL="1350000" indent="-448056" algn="l" defTabSz="914400" rtl="0" eaLnBrk="1" latinLnBrk="0" hangingPunct="1">
        <a:lnSpc>
          <a:spcPct val="120000"/>
        </a:lnSpc>
        <a:spcBef>
          <a:spcPts val="500"/>
        </a:spcBef>
        <a:buFont typeface="Calibri Light" panose="020F0302020204030204" pitchFamily="34" charset="0"/>
        <a:buChar char="→"/>
        <a:defRPr sz="22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3pPr>
      <a:lvl4pPr marL="1800000" indent="-448056" algn="l" defTabSz="914400" rtl="0" eaLnBrk="1" latinLnBrk="0" hangingPunct="1">
        <a:lnSpc>
          <a:spcPct val="120000"/>
        </a:lnSpc>
        <a:spcBef>
          <a:spcPts val="500"/>
        </a:spcBef>
        <a:buFont typeface="Calibri Light" panose="020F0302020204030204" pitchFamily="34" charset="0"/>
        <a:buChar char="→"/>
        <a:defRPr sz="22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4pPr>
      <a:lvl5pPr marL="2250000" indent="-448056" algn="l" defTabSz="914400" rtl="0" eaLnBrk="1" latinLnBrk="0" hangingPunct="1">
        <a:lnSpc>
          <a:spcPct val="120000"/>
        </a:lnSpc>
        <a:spcBef>
          <a:spcPts val="500"/>
        </a:spcBef>
        <a:buFont typeface="Calibri Light" panose="020F0302020204030204" pitchFamily="34" charset="0"/>
        <a:buChar char="→"/>
        <a:defRPr sz="22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8">
            <a:extLst>
              <a:ext uri="{FF2B5EF4-FFF2-40B4-BE49-F238E27FC236}">
                <a16:creationId xmlns:a16="http://schemas.microsoft.com/office/drawing/2014/main" id="{F2E5B6AE-5EFE-45F0-A2AE-ED771CA3D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59E447-65E4-604A-BA5C-330A5AAE01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8055" y="655200"/>
            <a:ext cx="5432045" cy="1969200"/>
          </a:xfrm>
        </p:spPr>
        <p:txBody>
          <a:bodyPr anchor="b">
            <a:normAutofit/>
          </a:bodyPr>
          <a:lstStyle/>
          <a:p>
            <a:r>
              <a:rPr lang="en-US" sz="4500" dirty="0"/>
              <a:t>Smart Contract /</a:t>
            </a:r>
            <a:br>
              <a:rPr lang="en-US" sz="4500" dirty="0"/>
            </a:br>
            <a:r>
              <a:rPr lang="en-US" sz="4500" dirty="0"/>
              <a:t>Solidity Complete Tutorial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A888FA-6D52-F64F-91D5-31B58DF396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8055" y="2624400"/>
            <a:ext cx="5432045" cy="332645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4500" dirty="0"/>
              <a:t>Data Types In Solidity</a:t>
            </a:r>
          </a:p>
          <a:p>
            <a:pPr>
              <a:lnSpc>
                <a:spcPct val="110000"/>
              </a:lnSpc>
            </a:pPr>
            <a:r>
              <a:rPr lang="en-US" sz="4500" dirty="0"/>
              <a:t>Tutorial :4</a:t>
            </a:r>
          </a:p>
          <a:p>
            <a:pPr>
              <a:lnSpc>
                <a:spcPct val="110000"/>
              </a:lnSpc>
            </a:pPr>
            <a:endParaRPr lang="en-US" sz="4500" dirty="0"/>
          </a:p>
          <a:p>
            <a:pPr>
              <a:lnSpc>
                <a:spcPct val="110000"/>
              </a:lnSpc>
            </a:pPr>
            <a:endParaRPr lang="en-US" sz="4500" dirty="0"/>
          </a:p>
          <a:p>
            <a:pPr>
              <a:lnSpc>
                <a:spcPct val="110000"/>
              </a:lnSpc>
            </a:pPr>
            <a:endParaRPr lang="en-US" sz="45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255B435-D9F3-4A31-B89E-36741390DB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0000" y="450000"/>
            <a:ext cx="54324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3">
            <a:extLst>
              <a:ext uri="{FF2B5EF4-FFF2-40B4-BE49-F238E27FC236}">
                <a16:creationId xmlns:a16="http://schemas.microsoft.com/office/drawing/2014/main" id="{88CF1730-7DFC-44C4-BB42-037D494F77F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9553"/>
          <a:stretch/>
        </p:blipFill>
        <p:spPr>
          <a:xfrm>
            <a:off x="6311900" y="10"/>
            <a:ext cx="5880100" cy="6857990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9BA5D3-EAEC-0344-9860-F95CE45B96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42912" y="6152968"/>
            <a:ext cx="5734864" cy="502920"/>
          </a:xfrm>
        </p:spPr>
        <p:txBody>
          <a:bodyPr>
            <a:noAutofit/>
          </a:bodyPr>
          <a:lstStyle/>
          <a:p>
            <a:r>
              <a:rPr lang="en-IN" sz="2000" dirty="0">
                <a:solidFill>
                  <a:srgbClr val="FFFF00"/>
                </a:solidFill>
              </a:rPr>
              <a:t>Developed By Roni (Total Technology)</a:t>
            </a:r>
            <a:endParaRPr lang="en-US" sz="2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8347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7A8E4-FAC9-944F-8668-7F73FA23A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Smart Contract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AE900B-2181-5C42-8AAA-07E2972153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 "smart contract" is simply a program that runs on the Ethereum blockchain. It's a collection of code (its functions) and data (its state) that resides at a specific address on the Ethereum blockchain.</a:t>
            </a:r>
          </a:p>
          <a:p>
            <a:r>
              <a:rPr lang="en-IN" dirty="0"/>
              <a:t>A smart contract is a computer program or a transaction protocol which is intended to automatically execute, control or document legally relevant events and actions according to the terms of a contract or an agreement.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6EA437-72F7-C84D-974C-14BEAE7CC7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42912" y="6152968"/>
            <a:ext cx="9458326" cy="502920"/>
          </a:xfrm>
        </p:spPr>
        <p:txBody>
          <a:bodyPr>
            <a:normAutofit/>
          </a:bodyPr>
          <a:lstStyle/>
          <a:p>
            <a:r>
              <a:rPr lang="en-IN" sz="2000" dirty="0">
                <a:solidFill>
                  <a:srgbClr val="FFFF00"/>
                </a:solidFill>
              </a:rPr>
              <a:t>Developed By Roni (Total </a:t>
            </a:r>
            <a:r>
              <a:rPr lang="en-IN" sz="2100" dirty="0">
                <a:solidFill>
                  <a:srgbClr val="FFFF00"/>
                </a:solidFill>
              </a:rPr>
              <a:t>Technology)</a:t>
            </a:r>
            <a:endParaRPr lang="en-US" sz="21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56067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BC40AE45-0F40-4658-AECB-189ADDFFC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37A8E4-FAC9-944F-8668-7F73FA23A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11300532" cy="986400"/>
          </a:xfrm>
        </p:spPr>
        <p:txBody>
          <a:bodyPr anchor="b">
            <a:normAutofit/>
          </a:bodyPr>
          <a:lstStyle/>
          <a:p>
            <a:r>
              <a:rPr lang="en-US" sz="6400"/>
              <a:t>Data Types In Solidity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32E796E-8D19-4926-B7B8-653B019390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0000" y="1609200"/>
            <a:ext cx="113004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Content Placeholder 7" descr="Diagram&#10;&#10;Description automatically generated">
            <a:extLst>
              <a:ext uri="{FF2B5EF4-FFF2-40B4-BE49-F238E27FC236}">
                <a16:creationId xmlns:a16="http://schemas.microsoft.com/office/drawing/2014/main" id="{17AADFDF-9F27-9A42-ADE5-708731CBB8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999" y="2235050"/>
            <a:ext cx="7374789" cy="3539899"/>
          </a:xfrm>
          <a:prstGeom prst="rect">
            <a:avLst/>
          </a:prstGeom>
        </p:spPr>
      </p:pic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39FCE092-B97B-4EBC-B4BC-ECE07EADAC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56588" y="1944000"/>
            <a:ext cx="3490212" cy="4006800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6EA437-72F7-C84D-974C-14BEAE7CC7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42912" y="6152968"/>
            <a:ext cx="3457576" cy="50292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IN"/>
              <a:t>Developed By Roni (Total Technology)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39775"/>
      </p:ext>
    </p:extLst>
  </p:cSld>
  <p:clrMapOvr>
    <a:masterClrMapping/>
  </p:clrMapOvr>
</p:sld>
</file>

<file path=ppt/theme/theme1.xml><?xml version="1.0" encoding="utf-8"?>
<a:theme xmlns:a="http://schemas.openxmlformats.org/drawingml/2006/main" name="ThinLineVTI">
  <a:themeElements>
    <a:clrScheme name="AnalogousFromRegularSeedLeftStep">
      <a:dk1>
        <a:srgbClr val="000000"/>
      </a:dk1>
      <a:lt1>
        <a:srgbClr val="FFFFFF"/>
      </a:lt1>
      <a:dk2>
        <a:srgbClr val="2C1C31"/>
      </a:dk2>
      <a:lt2>
        <a:srgbClr val="F0F3F1"/>
      </a:lt2>
      <a:accent1>
        <a:srgbClr val="E729BE"/>
      </a:accent1>
      <a:accent2>
        <a:srgbClr val="AF17D5"/>
      </a:accent2>
      <a:accent3>
        <a:srgbClr val="7229E7"/>
      </a:accent3>
      <a:accent4>
        <a:srgbClr val="3137DA"/>
      </a:accent4>
      <a:accent5>
        <a:srgbClr val="297FE7"/>
      </a:accent5>
      <a:accent6>
        <a:srgbClr val="17BCD5"/>
      </a:accent6>
      <a:hlink>
        <a:srgbClr val="349E4B"/>
      </a:hlink>
      <a:folHlink>
        <a:srgbClr val="7F7F7F"/>
      </a:folHlink>
    </a:clrScheme>
    <a:fontScheme name="Custom 3">
      <a:majorFont>
        <a:latin typeface="Bell MT"/>
        <a:ea typeface=""/>
        <a:cs typeface=""/>
      </a:majorFont>
      <a:minorFont>
        <a:latin typeface="Bell MT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inLineVTI" id="{DA2A884B-D36C-4F63-9FE8-3C89F2B99A40}" vid="{62C1F77B-42AE-47B9-869B-5CE48C8ED8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AnalogousFromRegularSeedLeftStep">
    <a:dk1>
      <a:srgbClr val="000000"/>
    </a:dk1>
    <a:lt1>
      <a:srgbClr val="FFFFFF"/>
    </a:lt1>
    <a:dk2>
      <a:srgbClr val="2C1C31"/>
    </a:dk2>
    <a:lt2>
      <a:srgbClr val="F0F3F1"/>
    </a:lt2>
    <a:accent1>
      <a:srgbClr val="E729BE"/>
    </a:accent1>
    <a:accent2>
      <a:srgbClr val="AF17D5"/>
    </a:accent2>
    <a:accent3>
      <a:srgbClr val="7229E7"/>
    </a:accent3>
    <a:accent4>
      <a:srgbClr val="3137DA"/>
    </a:accent4>
    <a:accent5>
      <a:srgbClr val="297FE7"/>
    </a:accent5>
    <a:accent6>
      <a:srgbClr val="17BCD5"/>
    </a:accent6>
    <a:hlink>
      <a:srgbClr val="349E4B"/>
    </a:hlink>
    <a:folHlink>
      <a:srgbClr val="7F7F7F"/>
    </a:folHlink>
  </a:clrScheme>
</a:themeOverride>
</file>

<file path=ppt/theme/themeOverride2.xml><?xml version="1.0" encoding="utf-8"?>
<a:themeOverride xmlns:a="http://schemas.openxmlformats.org/drawingml/2006/main">
  <a:clrScheme name="AnalogousFromRegularSeedLeftStep">
    <a:dk1>
      <a:srgbClr val="000000"/>
    </a:dk1>
    <a:lt1>
      <a:srgbClr val="FFFFFF"/>
    </a:lt1>
    <a:dk2>
      <a:srgbClr val="2C1C31"/>
    </a:dk2>
    <a:lt2>
      <a:srgbClr val="F0F3F1"/>
    </a:lt2>
    <a:accent1>
      <a:srgbClr val="E729BE"/>
    </a:accent1>
    <a:accent2>
      <a:srgbClr val="AF17D5"/>
    </a:accent2>
    <a:accent3>
      <a:srgbClr val="7229E7"/>
    </a:accent3>
    <a:accent4>
      <a:srgbClr val="3137DA"/>
    </a:accent4>
    <a:accent5>
      <a:srgbClr val="297FE7"/>
    </a:accent5>
    <a:accent6>
      <a:srgbClr val="17BCD5"/>
    </a:accent6>
    <a:hlink>
      <a:srgbClr val="349E4B"/>
    </a:hlink>
    <a:folHlink>
      <a:srgbClr val="7F7F7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1410</TotalTime>
  <Words>123</Words>
  <Application>Microsoft Macintosh PowerPoint</Application>
  <PresentationFormat>Widescreen</PresentationFormat>
  <Paragraphs>12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Bell MT</vt:lpstr>
      <vt:lpstr>Calibri</vt:lpstr>
      <vt:lpstr>Calibri Light</vt:lpstr>
      <vt:lpstr>ThinLineVTI</vt:lpstr>
      <vt:lpstr>Smart Contract / Solidity Complete Tutorial</vt:lpstr>
      <vt:lpstr>What is Smart Contract </vt:lpstr>
      <vt:lpstr>Data Types In Solidity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Contract / Solidity Complete Tutorial</dc:title>
  <dc:creator>roni das</dc:creator>
  <cp:lastModifiedBy>roni das</cp:lastModifiedBy>
  <cp:revision>8</cp:revision>
  <dcterms:created xsi:type="dcterms:W3CDTF">2021-11-29T05:17:42Z</dcterms:created>
  <dcterms:modified xsi:type="dcterms:W3CDTF">2021-12-04T03:37:24Z</dcterms:modified>
</cp:coreProperties>
</file>