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C4E4-F8D2-7546-8A11-45F721E7C20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23E1-F166-BD4A-9C4F-DD523C7B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23E1-F166-BD4A-9C4F-DD523C7B1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E447-65E4-604A-BA5C-330A5AAE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4500"/>
              <a:t>Smart Contract /</a:t>
            </a:r>
            <a:br>
              <a:rPr lang="en-US" sz="4500"/>
            </a:br>
            <a:r>
              <a:rPr lang="en-US" sz="4500"/>
              <a:t>Solidity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88FA-6D52-F64F-91D5-31B58DF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Introduction to smart contracts and solidity</a:t>
            </a:r>
          </a:p>
          <a:p>
            <a:pPr>
              <a:lnSpc>
                <a:spcPct val="110000"/>
              </a:lnSpc>
            </a:pPr>
            <a:r>
              <a:rPr lang="en-US" sz="4500" dirty="0"/>
              <a:t>Tutorial :1</a:t>
            </a:r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88CF1730-7DFC-44C4-BB42-037D494F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A5D3-EAEC-0344-9860-F95CE45B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5734864" cy="50292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Technology)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00B-2181-5C42-8AAA-07E297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"smart contract" is simply a program that runs on the Ethereum blockchain. It's a collection of code (its functions) and data (its state) that resides at a specific address on the Ethereum blockchain.</a:t>
            </a:r>
          </a:p>
          <a:p>
            <a:r>
              <a:rPr lang="en-IN" dirty="0"/>
              <a:t>A smart contract is a computer program or a transaction protocol which is intended to automatically execute, control or document legally relevant events and actions according to the terms of a contract or an agreement.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0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00B-2181-5C42-8AAA-07E297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For Startup</a:t>
            </a:r>
          </a:p>
          <a:p>
            <a:r>
              <a:rPr lang="en-US" dirty="0"/>
              <a:t>New Car Booking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For Startup(classical approach)</a:t>
            </a:r>
          </a:p>
        </p:txBody>
      </p:sp>
      <p:pic>
        <p:nvPicPr>
          <p:cNvPr id="6" name="Content Placeholder 5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8398EC55-D305-524B-BA83-FDB55CB5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911" y="1735138"/>
            <a:ext cx="5999002" cy="3783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0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For Startup(smart contract)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BB01B74-1D87-EE44-B9CB-D6D4FA119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2416" y="1735138"/>
            <a:ext cx="5963993" cy="3783012"/>
          </a:xfrm>
        </p:spPr>
      </p:pic>
    </p:spTree>
    <p:extLst>
      <p:ext uri="{BB962C8B-B14F-4D97-AF65-F5344CB8AC3E}">
        <p14:creationId xmlns:p14="http://schemas.microsoft.com/office/powerpoint/2010/main" val="399471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7396-87B4-6645-922B-67BBC269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75B8-9315-0B43-92B6-0906F16D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  <a:p>
            <a:r>
              <a:rPr lang="en-US" dirty="0"/>
              <a:t>Ethereum</a:t>
            </a:r>
          </a:p>
          <a:p>
            <a:r>
              <a:rPr lang="en-US" dirty="0"/>
              <a:t>Solidity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9452-541F-A042-A7BC-7ABC0526D7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3739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170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ThinLineVTI</vt:lpstr>
      <vt:lpstr>Smart Contract / Solidity Complete Tutorial</vt:lpstr>
      <vt:lpstr>What is Smart Contract </vt:lpstr>
      <vt:lpstr>Smart Contract Examples</vt:lpstr>
      <vt:lpstr>Funding For Startup(classical approach)</vt:lpstr>
      <vt:lpstr>Funding For Startup(smart contract)</vt:lpstr>
      <vt:lpstr>Important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/ Solidity Complete Tutorial</dc:title>
  <dc:creator>roni das</dc:creator>
  <cp:lastModifiedBy>roni das</cp:lastModifiedBy>
  <cp:revision>2</cp:revision>
  <dcterms:created xsi:type="dcterms:W3CDTF">2021-11-29T05:17:42Z</dcterms:created>
  <dcterms:modified xsi:type="dcterms:W3CDTF">2021-11-29T14:26:55Z</dcterms:modified>
</cp:coreProperties>
</file>