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3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7C4E4-F8D2-7546-8A11-45F721E7C204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223E1-F166-BD4A-9C4F-DD523C7B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223E1-F166-BD4A-9C4F-DD523C7B15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r>
              <a:rPr lang="en-IN"/>
              <a:t>Developed By Roni (Total Technology)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7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1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1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r>
              <a:rPr lang="en-IN"/>
              <a:t>Developed By Roni (Total Technology)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8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2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0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8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7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7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0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r>
              <a:rPr lang="en-IN"/>
              <a:t>Developed By Roni (Total Technology)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1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9E447-65E4-604A-BA5C-330A5AAE0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anchor="b">
            <a:normAutofit/>
          </a:bodyPr>
          <a:lstStyle/>
          <a:p>
            <a:r>
              <a:rPr lang="en-US" sz="4500"/>
              <a:t>Smart Contract /</a:t>
            </a:r>
            <a:br>
              <a:rPr lang="en-US" sz="4500"/>
            </a:br>
            <a:r>
              <a:rPr lang="en-US" sz="4500"/>
              <a:t>Solidity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888FA-6D52-F64F-91D5-31B58DF39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5432045" cy="33264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500" dirty="0"/>
              <a:t>Components Of Smart Contract</a:t>
            </a:r>
          </a:p>
          <a:p>
            <a:pPr>
              <a:lnSpc>
                <a:spcPct val="110000"/>
              </a:lnSpc>
            </a:pPr>
            <a:r>
              <a:rPr lang="en-US" sz="4500" dirty="0"/>
              <a:t>Tutorial :2</a:t>
            </a:r>
          </a:p>
          <a:p>
            <a:pPr>
              <a:lnSpc>
                <a:spcPct val="110000"/>
              </a:lnSpc>
            </a:pPr>
            <a:endParaRPr lang="en-US" sz="4500" dirty="0"/>
          </a:p>
          <a:p>
            <a:pPr>
              <a:lnSpc>
                <a:spcPct val="110000"/>
              </a:lnSpc>
            </a:pPr>
            <a:endParaRPr lang="en-US" sz="4500" dirty="0"/>
          </a:p>
          <a:p>
            <a:pPr>
              <a:lnSpc>
                <a:spcPct val="110000"/>
              </a:lnSpc>
            </a:pPr>
            <a:endParaRPr lang="en-US" sz="45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>
            <a:extLst>
              <a:ext uri="{FF2B5EF4-FFF2-40B4-BE49-F238E27FC236}">
                <a16:creationId xmlns:a16="http://schemas.microsoft.com/office/drawing/2014/main" id="{88CF1730-7DFC-44C4-BB42-037D494F7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53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BA5D3-EAEC-0344-9860-F95CE45B9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5734864" cy="502920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rgbClr val="FFFF00"/>
                </a:solidFill>
              </a:rPr>
              <a:t>Developed By Roni (Total Technology)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34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A8E4-FAC9-944F-8668-7F73FA23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Smart Contract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900B-2181-5C42-8AAA-07E297215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"smart contract" is simply a program that runs on the Ethereum blockchain. It's a collection of code (its functions) and data (its state) that resides at a specific address on the Ethereum blockchain.</a:t>
            </a:r>
          </a:p>
          <a:p>
            <a:r>
              <a:rPr lang="en-IN" dirty="0"/>
              <a:t>A smart contract is a computer program or a transaction protocol which is intended to automatically execute, control or document legally relevant events and actions according to the terms of a contract or an agreement.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EA437-72F7-C84D-974C-14BEAE7CC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9458326" cy="50292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FF00"/>
                </a:solidFill>
              </a:rPr>
              <a:t>Developed By Roni (Total </a:t>
            </a:r>
            <a:r>
              <a:rPr lang="en-IN" sz="2100" dirty="0">
                <a:solidFill>
                  <a:srgbClr val="FFFF00"/>
                </a:solidFill>
              </a:rPr>
              <a:t>Technology)</a:t>
            </a:r>
            <a:endParaRPr lang="en-US" sz="2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60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3E905E4-EF0C-4890-85FA-2CF6EEF55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7A8E4-FAC9-944F-8668-7F73FA23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860400"/>
          </a:xfrm>
        </p:spPr>
        <p:txBody>
          <a:bodyPr anchor="b">
            <a:normAutofit/>
          </a:bodyPr>
          <a:lstStyle/>
          <a:p>
            <a:r>
              <a:rPr lang="en-US" sz="3000"/>
              <a:t>Components of Smart Contract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028DC61-FF2E-43D7-A94B-D1016F482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3452432" cy="4006800"/>
          </a:xfrm>
        </p:spPr>
        <p:txBody>
          <a:bodyPr>
            <a:normAutofit/>
          </a:bodyPr>
          <a:lstStyle/>
          <a:p>
            <a:r>
              <a:rPr lang="en-US" dirty="0"/>
              <a:t>High level Diagram 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6DFEB80-222F-784E-A09E-DFB6C5F76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213" y="555932"/>
            <a:ext cx="7381375" cy="529613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EA437-72F7-C84D-974C-14BEAE7CC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Developed By Roni (Total Technology)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BAC5-2C40-B94E-8CD4-B4BE1C61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Using Remix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58553-10FF-E046-9879-349CAE667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Remix ide </a:t>
            </a:r>
          </a:p>
          <a:p>
            <a:r>
              <a:rPr lang="en-US" dirty="0"/>
              <a:t>How to get byte code and </a:t>
            </a:r>
            <a:r>
              <a:rPr lang="en-US" dirty="0" err="1"/>
              <a:t>abi</a:t>
            </a:r>
            <a:endParaRPr lang="en-US" dirty="0"/>
          </a:p>
          <a:p>
            <a:r>
              <a:rPr lang="en-US" dirty="0"/>
              <a:t>Byte code to opcode</a:t>
            </a:r>
          </a:p>
          <a:p>
            <a:r>
              <a:rPr lang="en-US" dirty="0"/>
              <a:t>Deploy contract to Ethereum block chain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961D5-0F87-CA48-A34E-A4BA33D398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IN"/>
              <a:t>Developed By Roni (Total Technology)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3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4925016-C67B-4188-B5DB-5C9F831A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7A8E4-FAC9-944F-8668-7F73FA23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93192"/>
            <a:ext cx="11301984" cy="859536"/>
          </a:xfrm>
        </p:spPr>
        <p:txBody>
          <a:bodyPr anchor="b"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D3A101-5920-8246-BEC9-177D9957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1947672"/>
            <a:ext cx="7379208" cy="4005072"/>
          </a:xfrm>
        </p:spPr>
        <p:txBody>
          <a:bodyPr>
            <a:normAutofit/>
          </a:bodyPr>
          <a:lstStyle/>
          <a:p>
            <a:r>
              <a:rPr lang="en-US" dirty="0"/>
              <a:t>Smart Contract</a:t>
            </a:r>
          </a:p>
          <a:p>
            <a:r>
              <a:rPr lang="en-US" dirty="0"/>
              <a:t>ABI</a:t>
            </a:r>
          </a:p>
          <a:p>
            <a:r>
              <a:rPr lang="en-US" dirty="0"/>
              <a:t>Byte code</a:t>
            </a:r>
          </a:p>
          <a:p>
            <a:r>
              <a:rPr lang="en-US" dirty="0"/>
              <a:t>Ethereum Blockchain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EA437-72F7-C84D-974C-14BEAE7CC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Developed By Roni (Total Technology)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08994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LeftStep">
      <a:dk1>
        <a:srgbClr val="000000"/>
      </a:dk1>
      <a:lt1>
        <a:srgbClr val="FFFFFF"/>
      </a:lt1>
      <a:dk2>
        <a:srgbClr val="2C1C31"/>
      </a:dk2>
      <a:lt2>
        <a:srgbClr val="F0F3F1"/>
      </a:lt2>
      <a:accent1>
        <a:srgbClr val="E729BE"/>
      </a:accent1>
      <a:accent2>
        <a:srgbClr val="AF17D5"/>
      </a:accent2>
      <a:accent3>
        <a:srgbClr val="7229E7"/>
      </a:accent3>
      <a:accent4>
        <a:srgbClr val="3137DA"/>
      </a:accent4>
      <a:accent5>
        <a:srgbClr val="297FE7"/>
      </a:accent5>
      <a:accent6>
        <a:srgbClr val="17BCD5"/>
      </a:accent6>
      <a:hlink>
        <a:srgbClr val="349E4B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C1C31"/>
    </a:dk2>
    <a:lt2>
      <a:srgbClr val="F0F3F1"/>
    </a:lt2>
    <a:accent1>
      <a:srgbClr val="E729BE"/>
    </a:accent1>
    <a:accent2>
      <a:srgbClr val="AF17D5"/>
    </a:accent2>
    <a:accent3>
      <a:srgbClr val="7229E7"/>
    </a:accent3>
    <a:accent4>
      <a:srgbClr val="3137DA"/>
    </a:accent4>
    <a:accent5>
      <a:srgbClr val="297FE7"/>
    </a:accent5>
    <a:accent6>
      <a:srgbClr val="17BCD5"/>
    </a:accent6>
    <a:hlink>
      <a:srgbClr val="349E4B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C1C31"/>
    </a:dk2>
    <a:lt2>
      <a:srgbClr val="F0F3F1"/>
    </a:lt2>
    <a:accent1>
      <a:srgbClr val="E729BE"/>
    </a:accent1>
    <a:accent2>
      <a:srgbClr val="AF17D5"/>
    </a:accent2>
    <a:accent3>
      <a:srgbClr val="7229E7"/>
    </a:accent3>
    <a:accent4>
      <a:srgbClr val="3137DA"/>
    </a:accent4>
    <a:accent5>
      <a:srgbClr val="297FE7"/>
    </a:accent5>
    <a:accent6>
      <a:srgbClr val="17BCD5"/>
    </a:accent6>
    <a:hlink>
      <a:srgbClr val="349E4B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C1C31"/>
    </a:dk2>
    <a:lt2>
      <a:srgbClr val="F0F3F1"/>
    </a:lt2>
    <a:accent1>
      <a:srgbClr val="E729BE"/>
    </a:accent1>
    <a:accent2>
      <a:srgbClr val="AF17D5"/>
    </a:accent2>
    <a:accent3>
      <a:srgbClr val="7229E7"/>
    </a:accent3>
    <a:accent4>
      <a:srgbClr val="3137DA"/>
    </a:accent4>
    <a:accent5>
      <a:srgbClr val="297FE7"/>
    </a:accent5>
    <a:accent6>
      <a:srgbClr val="17BCD5"/>
    </a:accent6>
    <a:hlink>
      <a:srgbClr val="349E4B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174</Words>
  <Application>Microsoft Macintosh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Bell MT</vt:lpstr>
      <vt:lpstr>Calibri</vt:lpstr>
      <vt:lpstr>Calibri Light</vt:lpstr>
      <vt:lpstr>ThinLineVTI</vt:lpstr>
      <vt:lpstr>Smart Contract / Solidity Complete Tutorial</vt:lpstr>
      <vt:lpstr>What is Smart Contract </vt:lpstr>
      <vt:lpstr>Components of Smart Contract</vt:lpstr>
      <vt:lpstr>Demo Using Remix Ide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 / Solidity Complete Tutorial</dc:title>
  <dc:creator>roni das</dc:creator>
  <cp:lastModifiedBy>roni das</cp:lastModifiedBy>
  <cp:revision>5</cp:revision>
  <dcterms:created xsi:type="dcterms:W3CDTF">2021-11-29T05:17:42Z</dcterms:created>
  <dcterms:modified xsi:type="dcterms:W3CDTF">2021-12-01T03:12:42Z</dcterms:modified>
</cp:coreProperties>
</file>