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D08A-C628-D740-BA1A-633E912C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9340" y="673240"/>
            <a:ext cx="3148461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sz="3700" cap="none" dirty="0"/>
              <a:t>Telegram Bot /Automation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B262-6AC6-BB47-B761-99B841816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9340" y="4119613"/>
            <a:ext cx="3148460" cy="2058765"/>
          </a:xfrm>
          <a:noFill/>
          <a:ln w="19050">
            <a:noFill/>
            <a:prstDash val="dash"/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How To Set Commands For Telegram Bot Using Python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                                              				TUTOR	IAL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737F3E3-B9A5-FD4C-9ABA-1199C775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4" y="1080929"/>
            <a:ext cx="3404405" cy="2340528"/>
          </a:xfrm>
          <a:prstGeom prst="rect">
            <a:avLst/>
          </a:prstGeom>
        </p:spPr>
      </p:pic>
      <p:sp>
        <p:nvSpPr>
          <p:cNvPr id="45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DA6DC3-408D-6449-944C-A76EE282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70" y="3331699"/>
            <a:ext cx="2704909" cy="27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C389-16F3-314F-95CA-B00472CE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 up telegram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4768-9881-474B-BBF3-69F47324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 dirty="0"/>
              <a:t>Setup bot using bot father</a:t>
            </a:r>
          </a:p>
          <a:p>
            <a:r>
              <a:rPr lang="en-US" sz="2000" dirty="0"/>
              <a:t>Install </a:t>
            </a:r>
            <a:r>
              <a:rPr lang="en-IN" sz="2000" dirty="0"/>
              <a:t>pip3 install python-telegram-bot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https://core.telegram.org/bots/api</a:t>
            </a:r>
            <a:endParaRPr lang="en-US" sz="2000" dirty="0"/>
          </a:p>
          <a:p>
            <a:r>
              <a:rPr lang="en-US" sz="2000" dirty="0"/>
              <a:t>Setup connection with bot using token</a:t>
            </a:r>
          </a:p>
          <a:p>
            <a:r>
              <a:rPr lang="en-US" sz="2000" dirty="0"/>
              <a:t>Send sample message using bot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93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D7FA-1F4F-A049-92C8-ADD9E2D5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4C8-5B61-3848-9868-4BD4A586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SETUP COMMANDS MANUALLY USING BOT FATHER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HOW TO SETUP COMMANDS USING API  &amp; PTB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F7D47-AFA9-AF45-9A61-379F38A7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/>
              <a:t>HOW TO SETUP COMMANDS USING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BEAA57-2EAB-436D-BB62-50B0B5D5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8FBEDFD-B6ED-B842-97C8-9BB601A4E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33" b="2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1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EAA02-8C7B-6C44-908E-432FF899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500"/>
              <a:t>HOW TO SETUP COMMANDS USING PTB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F40293-4522-4015-9F87-03D6A152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F14A02-5E0E-B14E-A345-7A3024E50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80" b="2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249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158</TotalTime>
  <Words>91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Telegram Bot /Automation Using Python</vt:lpstr>
      <vt:lpstr>Set up telegram </vt:lpstr>
      <vt:lpstr>USE CASE</vt:lpstr>
      <vt:lpstr>HOW TO SETUP COMMANDS USING API</vt:lpstr>
      <vt:lpstr>HOW TO SETUP COMMANDS USING PTB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/Automation Using Python</dc:title>
  <dc:creator>roni das</dc:creator>
  <cp:lastModifiedBy>roni das</cp:lastModifiedBy>
  <cp:revision>5</cp:revision>
  <dcterms:created xsi:type="dcterms:W3CDTF">2022-02-08T13:29:29Z</dcterms:created>
  <dcterms:modified xsi:type="dcterms:W3CDTF">2022-02-26T04:09:36Z</dcterms:modified>
</cp:coreProperties>
</file>