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legram.org/bottoken/getUpdates" TargetMode="External"/><Relationship Id="rId2" Type="http://schemas.openxmlformats.org/officeDocument/2006/relationships/hyperlink" Target="https://api.telegram.org/bottoken/sendMessage?chat_id=xyz&amp;text=xx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888" y="4676012"/>
            <a:ext cx="10146224" cy="844255"/>
          </a:xfrm>
        </p:spPr>
        <p:txBody>
          <a:bodyPr>
            <a:normAutofit/>
          </a:bodyPr>
          <a:lstStyle/>
          <a:p>
            <a:r>
              <a:rPr lang="en-US" sz="3700" cap="none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888" y="5520267"/>
            <a:ext cx="10146224" cy="694266"/>
          </a:xfrm>
        </p:spPr>
        <p:txBody>
          <a:bodyPr>
            <a:normAutofit/>
          </a:bodyPr>
          <a:lstStyle/>
          <a:p>
            <a:r>
              <a:rPr lang="en-US" sz="1700"/>
              <a:t>                    </a:t>
            </a:r>
            <a:r>
              <a:rPr lang="en-US" sz="1700" b="1"/>
              <a:t>Setup Telegram Bot /Introduction To Telegram API</a:t>
            </a:r>
          </a:p>
          <a:p>
            <a:r>
              <a:rPr lang="en-US" sz="1700" b="1"/>
              <a:t>                                                  TUTORAL 1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04" y="1197851"/>
            <a:ext cx="2508122" cy="250812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37F3E3-B9A5-FD4C-9ABA-1199C775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88" y="1234971"/>
            <a:ext cx="3555736" cy="24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Install in pc /mac</a:t>
            </a:r>
          </a:p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Telegram </a:t>
            </a:r>
            <a:r>
              <a:rPr lang="en-US" sz="2000" dirty="0" err="1"/>
              <a:t>api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https://api.telegram.org/bottoken/sendMessage?chat_id=xyz&amp;text=xxx</a:t>
            </a:r>
            <a:endParaRPr lang="en-US" dirty="0"/>
          </a:p>
          <a:p>
            <a:r>
              <a:rPr lang="en-US" dirty="0">
                <a:hlinkClick r:id="rId3"/>
              </a:rPr>
              <a:t>https://api.telegram.org/bottoken/getUpdates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82</TotalTime>
  <Words>88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Telegram Bot /Automation Using Python</vt:lpstr>
      <vt:lpstr>Set up telegram </vt:lpstr>
      <vt:lpstr>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3</cp:revision>
  <dcterms:created xsi:type="dcterms:W3CDTF">2022-02-08T13:29:29Z</dcterms:created>
  <dcterms:modified xsi:type="dcterms:W3CDTF">2022-02-08T18:12:14Z</dcterms:modified>
</cp:coreProperties>
</file>