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6F903EC-3A73-4035-9A8D-5DC7F07B8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D08A-C628-D740-BA1A-633E912C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888" y="4676012"/>
            <a:ext cx="10146224" cy="844255"/>
          </a:xfrm>
        </p:spPr>
        <p:txBody>
          <a:bodyPr>
            <a:normAutofit/>
          </a:bodyPr>
          <a:lstStyle/>
          <a:p>
            <a:r>
              <a:rPr lang="en-US" sz="3700" cap="none"/>
              <a:t>Telegram Bot /Automation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B262-6AC6-BB47-B761-99B841816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888" y="5520267"/>
            <a:ext cx="10146224" cy="69426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How To Get Reply From Telegram Bot</a:t>
            </a:r>
          </a:p>
          <a:p>
            <a:r>
              <a:rPr lang="en-US" sz="1700" b="1" dirty="0"/>
              <a:t>                                                  	TUTORAL 2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A0337EB5-4225-437C-BEB8-193DA8945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8402466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DA6DC3-408D-6449-944C-A76EE282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04" y="1197851"/>
            <a:ext cx="2508122" cy="2508122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737F3E3-B9A5-FD4C-9ABA-1199C775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88" y="1234971"/>
            <a:ext cx="3555736" cy="24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C389-16F3-314F-95CA-B00472CE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 up telegram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4768-9881-474B-BBF3-69F47324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 dirty="0"/>
              <a:t>Setup bot using bot father</a:t>
            </a:r>
          </a:p>
          <a:p>
            <a:r>
              <a:rPr lang="en-US" sz="2000" dirty="0"/>
              <a:t>Install </a:t>
            </a:r>
            <a:r>
              <a:rPr lang="en-IN" sz="2000" dirty="0"/>
              <a:t>pip3 install python-telegram-bot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https://core.telegram.org/bots/api</a:t>
            </a:r>
            <a:endParaRPr lang="en-US" sz="2000" dirty="0"/>
          </a:p>
          <a:p>
            <a:r>
              <a:rPr lang="en-US" sz="2000" dirty="0"/>
              <a:t>Setup connection with bot using token</a:t>
            </a:r>
          </a:p>
          <a:p>
            <a:r>
              <a:rPr lang="en-US" sz="2000" dirty="0"/>
              <a:t>Send sample message using bot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93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D7FA-1F4F-A049-92C8-ADD9E2D5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reply from telegram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4C8-5B61-3848-9868-4BD4A586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069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95</TotalTime>
  <Words>56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Telegram Bot /Automation Using Python</vt:lpstr>
      <vt:lpstr>Set up telegram </vt:lpstr>
      <vt:lpstr>Get reply from telegram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/Automation Using Python</dc:title>
  <dc:creator>roni das</dc:creator>
  <cp:lastModifiedBy>roni das</cp:lastModifiedBy>
  <cp:revision>4</cp:revision>
  <dcterms:created xsi:type="dcterms:W3CDTF">2022-02-08T13:29:29Z</dcterms:created>
  <dcterms:modified xsi:type="dcterms:W3CDTF">2022-02-18T04:02:20Z</dcterms:modified>
</cp:coreProperties>
</file>