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952"/>
  </p:normalViewPr>
  <p:slideViewPr>
    <p:cSldViewPr snapToGrid="0" snapToObjects="1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D08A-C628-D740-BA1A-633E912C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3700" cap="none" dirty="0"/>
              <a:t>Telegram Bot /Automation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B262-6AC6-BB47-B761-99B84181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9340" y="4119613"/>
            <a:ext cx="3148460" cy="2058765"/>
          </a:xfrm>
          <a:noFill/>
          <a:ln w="19050">
            <a:noFill/>
            <a:prstDash val="dash"/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How To Get User Info From Incoming Messages Using Telegram Bot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Tutorial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737F3E3-B9A5-FD4C-9ABA-1199C775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4" y="1080929"/>
            <a:ext cx="3404405" cy="2340528"/>
          </a:xfrm>
          <a:prstGeom prst="rect">
            <a:avLst/>
          </a:prstGeom>
        </p:spPr>
      </p:pic>
      <p:sp>
        <p:nvSpPr>
          <p:cNvPr id="45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DA6DC3-408D-6449-944C-A76EE282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70" y="3331699"/>
            <a:ext cx="2704909" cy="27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C389-16F3-314F-95CA-B00472CE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 up telegram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4768-9881-474B-BBF3-69F47324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Setup bot using bot father</a:t>
            </a:r>
          </a:p>
          <a:p>
            <a:r>
              <a:rPr lang="en-US" sz="2000" dirty="0"/>
              <a:t>Install </a:t>
            </a:r>
            <a:r>
              <a:rPr lang="en-IN" sz="2000" dirty="0"/>
              <a:t>pip3 install python-telegram-bot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https://core.telegram.org/bots/api</a:t>
            </a:r>
            <a:endParaRPr lang="en-US" sz="2000" dirty="0"/>
          </a:p>
          <a:p>
            <a:r>
              <a:rPr lang="en-US" sz="2000" dirty="0"/>
              <a:t>Setup connection with bot using token</a:t>
            </a:r>
          </a:p>
          <a:p>
            <a:r>
              <a:rPr lang="en-US" sz="2000" dirty="0"/>
              <a:t>Send sample message using bot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93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D7FA-1F4F-A049-92C8-ADD9E2D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4C8-5B61-3848-9868-4BD4A586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User Details From Incoming Message Using Telegram Bot</a:t>
            </a:r>
          </a:p>
        </p:txBody>
      </p:sp>
    </p:spTree>
    <p:extLst>
      <p:ext uri="{BB962C8B-B14F-4D97-AF65-F5344CB8AC3E}">
        <p14:creationId xmlns:p14="http://schemas.microsoft.com/office/powerpoint/2010/main" val="32482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F7D47-AFA9-AF45-9A61-379F38A7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HOW TO Get User Details From Incoming Message Using Telegram Bot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B6DDE09-AD6A-4435-B5DF-AFFD5EFC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Code snippets</a:t>
            </a:r>
          </a:p>
        </p:txBody>
      </p:sp>
      <p:sp useBgFill="1">
        <p:nvSpPr>
          <p:cNvPr id="27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6109B-F9F5-842A-3A7E-6FAEE3F064BE}"/>
              </a:ext>
            </a:extLst>
          </p:cNvPr>
          <p:cNvSpPr txBox="1"/>
          <p:nvPr/>
        </p:nvSpPr>
        <p:spPr>
          <a:xfrm>
            <a:off x="4678343" y="1441449"/>
            <a:ext cx="676594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message_handler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update,context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user_message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update.message.text</a:t>
            </a:r>
            <a:endParaRPr lang="en-IN" sz="1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user_info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update.message</a:t>
            </a:r>
            <a:endParaRPr lang="en-IN" sz="1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dict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={"First_Name":user_info.from_user.first_name,"User_Name":user_info.from_user.username,"Message":user_message}</a:t>
            </a:r>
          </a:p>
          <a:p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dict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def main():</a:t>
            </a: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=Request(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con_pool_size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=10,connect_timeout=0.5)</a:t>
            </a: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t_bot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=Bot(request=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req,token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updater=Updater(bot=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t_bot,use_context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=True)</a:t>
            </a: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dp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updater.dispatcher</a:t>
            </a:r>
            <a:endParaRPr lang="en-IN" sz="1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dp.add_handler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MessageHandler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(filters=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Filters.all,callback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message_handler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updater.start_polling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400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updater.idle</a:t>
            </a:r>
            <a:r>
              <a:rPr lang="en-IN" sz="1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IN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18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838</TotalTime>
  <Words>234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Menlo</vt:lpstr>
      <vt:lpstr>Vapor Trail</vt:lpstr>
      <vt:lpstr>Telegram Bot /Automation Using Python</vt:lpstr>
      <vt:lpstr>Set up telegram </vt:lpstr>
      <vt:lpstr>USE CASE</vt:lpstr>
      <vt:lpstr>HOW TO Get User Details From Incoming Message Using Telegram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/Automation Using Python</dc:title>
  <dc:creator>roni das</dc:creator>
  <cp:lastModifiedBy>roni das</cp:lastModifiedBy>
  <cp:revision>9</cp:revision>
  <dcterms:created xsi:type="dcterms:W3CDTF">2022-02-08T13:29:29Z</dcterms:created>
  <dcterms:modified xsi:type="dcterms:W3CDTF">2022-11-06T04:57:22Z</dcterms:modified>
</cp:coreProperties>
</file>