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52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.telegram.org/bots/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telegram.org/bottoken/getUpdates" TargetMode="External"/><Relationship Id="rId2" Type="http://schemas.openxmlformats.org/officeDocument/2006/relationships/hyperlink" Target="https://api.telegram.org/bottoken/sendMessage?chat_id=xyz&amp;text=xx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FDD08A-C628-D740-BA1A-633E912CB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400" cap="none"/>
              <a:t>Telegram Bot /Automation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7B262-6AC6-BB47-B761-99B841816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/>
              <a:t>                    </a:t>
            </a:r>
            <a:r>
              <a:rPr lang="en-US" b="1"/>
              <a:t>Setup Telegram Bot /Introduction To Telegram API</a:t>
            </a:r>
          </a:p>
          <a:p>
            <a:pPr algn="r"/>
            <a:r>
              <a:rPr lang="en-US" b="1"/>
              <a:t>                                                  TUTORAL 1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FDA6DC3-408D-6449-944C-A76EE2826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4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FC389-16F3-314F-95CA-B00472CE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Set up telegram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4768-9881-474B-BBF3-69F47324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00" y="2821774"/>
            <a:ext cx="9766299" cy="3396911"/>
          </a:xfrm>
        </p:spPr>
        <p:txBody>
          <a:bodyPr>
            <a:normAutofit/>
          </a:bodyPr>
          <a:lstStyle/>
          <a:p>
            <a:r>
              <a:rPr lang="en-US" sz="2000" dirty="0"/>
              <a:t>Install in pc /mac</a:t>
            </a:r>
          </a:p>
          <a:p>
            <a:r>
              <a:rPr lang="en-US" sz="2000" dirty="0"/>
              <a:t>Setup bot using bot father</a:t>
            </a:r>
          </a:p>
          <a:p>
            <a:r>
              <a:rPr lang="en-US" sz="2000" dirty="0"/>
              <a:t>Telegram </a:t>
            </a:r>
            <a:r>
              <a:rPr lang="en-US" sz="2000" dirty="0" err="1"/>
              <a:t>api</a:t>
            </a:r>
            <a:endParaRPr lang="en-US" sz="2000" dirty="0"/>
          </a:p>
          <a:p>
            <a:r>
              <a:rPr lang="en-US" sz="2000" dirty="0">
                <a:hlinkClick r:id="rId2"/>
              </a:rPr>
              <a:t>https://core.telegram.org/bots/api</a:t>
            </a:r>
            <a:endParaRPr lang="en-US" sz="2000" dirty="0"/>
          </a:p>
          <a:p>
            <a:r>
              <a:rPr lang="en-US" sz="2000" dirty="0"/>
              <a:t>Setup connection with bot using token</a:t>
            </a:r>
          </a:p>
          <a:p>
            <a:r>
              <a:rPr lang="en-US" sz="2000" dirty="0"/>
              <a:t>Send sample message using bot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93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D7FA-1F4F-A049-92C8-ADD9E2D5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24C8-5B61-3848-9868-4BD4A586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https://api.telegram.org/bottoken/sendMessage?chat_id=xyz&amp;text=xxx</a:t>
            </a:r>
            <a:endParaRPr lang="en-US" dirty="0"/>
          </a:p>
          <a:p>
            <a:r>
              <a:rPr lang="en-US" dirty="0">
                <a:hlinkClick r:id="rId3"/>
              </a:rPr>
              <a:t>https://api.telegram.org/bottoken/getUpdates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069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27</TotalTime>
  <Words>88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Telegram Bot /Automation Using Python</vt:lpstr>
      <vt:lpstr>Set up telegram </vt:lpstr>
      <vt:lpstr>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 /Automation Using Python</dc:title>
  <dc:creator>roni das</dc:creator>
  <cp:lastModifiedBy>roni das</cp:lastModifiedBy>
  <cp:revision>2</cp:revision>
  <dcterms:created xsi:type="dcterms:W3CDTF">2022-02-08T13:29:29Z</dcterms:created>
  <dcterms:modified xsi:type="dcterms:W3CDTF">2022-02-08T13:57:05Z</dcterms:modified>
</cp:coreProperties>
</file>