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Bokeh Plot Axes Styling</a:t>
            </a:r>
            <a:br>
              <a:rPr lang="en-DE" sz="3000" dirty="0"/>
            </a:br>
            <a:r>
              <a:rPr lang="en-DE" sz="3000" dirty="0"/>
              <a:t>Tutorial :10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X axis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774564"/>
          </a:xfrm>
        </p:spPr>
        <p:txBody>
          <a:bodyPr>
            <a:noAutofit/>
          </a:bodyPr>
          <a:lstStyle/>
          <a:p>
            <a:r>
              <a:rPr lang="en-GB" sz="1800" dirty="0"/>
              <a:t>In this section, we will learn how to change various visual properties of Bokeh plot axes.</a:t>
            </a:r>
          </a:p>
          <a:p>
            <a:r>
              <a:rPr lang="en-GB" sz="1800" dirty="0" err="1"/>
              <a:t>test_plot.xaxis.axis_label_text_color</a:t>
            </a:r>
            <a:r>
              <a:rPr lang="en-GB" sz="1800" dirty="0"/>
              <a:t>="green"</a:t>
            </a:r>
          </a:p>
          <a:p>
            <a:r>
              <a:rPr lang="en-GB" sz="1800" dirty="0" err="1"/>
              <a:t>test_plot.xaxis.axis_line_color</a:t>
            </a:r>
            <a:r>
              <a:rPr lang="en-GB" sz="1800" dirty="0"/>
              <a:t>="green"</a:t>
            </a:r>
          </a:p>
          <a:p>
            <a:r>
              <a:rPr lang="en-GB" sz="1800" dirty="0" err="1"/>
              <a:t>test_plot.xaxis.axis_line_width</a:t>
            </a:r>
            <a:r>
              <a:rPr lang="en-GB" sz="1800" dirty="0"/>
              <a:t>=4</a:t>
            </a:r>
          </a:p>
          <a:p>
            <a:r>
              <a:rPr lang="en-GB" sz="1800" dirty="0" err="1"/>
              <a:t>test_plot.xaxis.major_label_text_color</a:t>
            </a:r>
            <a:r>
              <a:rPr lang="en-GB" sz="1800" dirty="0"/>
              <a:t>="blue"</a:t>
            </a:r>
          </a:p>
          <a:p>
            <a:r>
              <a:rPr lang="en-GB" sz="1800" dirty="0" err="1"/>
              <a:t>test_plot.xaxis.major_label_text_font_size</a:t>
            </a:r>
            <a:r>
              <a:rPr lang="en-GB" sz="1800" dirty="0"/>
              <a:t>="20pt"</a:t>
            </a:r>
          </a:p>
          <a:p>
            <a:r>
              <a:rPr lang="en-GB" sz="1800" dirty="0" err="1"/>
              <a:t>test_plot.xaxis.axis_label_text_font_size</a:t>
            </a:r>
            <a:r>
              <a:rPr lang="en-GB" sz="1800" dirty="0"/>
              <a:t>="20pt"</a:t>
            </a:r>
          </a:p>
          <a:p>
            <a:r>
              <a:rPr lang="en-GB" sz="1800" dirty="0"/>
              <a:t>_</a:t>
            </a:r>
            <a:r>
              <a:rPr lang="en-GB" sz="1800" dirty="0" err="1"/>
              <a:t>font_size</a:t>
            </a:r>
            <a:r>
              <a:rPr lang="en-GB" sz="1800" dirty="0"/>
              <a:t>="20pt"</a:t>
            </a:r>
          </a:p>
          <a:p>
            <a:r>
              <a:rPr lang="en-GB" sz="1800" dirty="0" err="1"/>
              <a:t>test_plot.yaxis.axis_label_standoff</a:t>
            </a:r>
            <a:r>
              <a:rPr lang="en-GB" sz="1800" dirty="0"/>
              <a:t>=15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y axis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774564"/>
          </a:xfrm>
        </p:spPr>
        <p:txBody>
          <a:bodyPr>
            <a:noAutofit/>
          </a:bodyPr>
          <a:lstStyle/>
          <a:p>
            <a:r>
              <a:rPr lang="en-GB" sz="1800" dirty="0"/>
              <a:t>In this section, we will learn how to change various visual properties of Bokeh plot axes. </a:t>
            </a:r>
          </a:p>
          <a:p>
            <a:r>
              <a:rPr lang="en-GB" sz="1800" dirty="0" err="1"/>
              <a:t>test_plot.yaxis.axis_label_text_color</a:t>
            </a:r>
            <a:r>
              <a:rPr lang="en-GB" sz="1800" dirty="0"/>
              <a:t>="yellow"</a:t>
            </a:r>
          </a:p>
          <a:p>
            <a:r>
              <a:rPr lang="en-GB" sz="1800" dirty="0" err="1"/>
              <a:t>test_plot.yaxis.axis_line_color</a:t>
            </a:r>
            <a:r>
              <a:rPr lang="en-GB" sz="1800" dirty="0"/>
              <a:t>="yellow"</a:t>
            </a:r>
          </a:p>
          <a:p>
            <a:r>
              <a:rPr lang="en-GB" sz="1800" dirty="0" err="1"/>
              <a:t>test_plot.yaxis.axis_line_width</a:t>
            </a:r>
            <a:r>
              <a:rPr lang="en-GB" sz="1800" dirty="0"/>
              <a:t>=4</a:t>
            </a:r>
          </a:p>
          <a:p>
            <a:r>
              <a:rPr lang="en-GB" sz="1800" dirty="0" err="1"/>
              <a:t>test_plot.yaxis.major_label_text_color</a:t>
            </a:r>
            <a:r>
              <a:rPr lang="en-GB" sz="1800" dirty="0"/>
              <a:t>="orange"</a:t>
            </a:r>
          </a:p>
          <a:p>
            <a:r>
              <a:rPr lang="en-GB" sz="1800" dirty="0" err="1"/>
              <a:t>test_plot.yaxis.major_label_text_font_size</a:t>
            </a:r>
            <a:r>
              <a:rPr lang="en-GB" sz="1800" dirty="0"/>
              <a:t>="20pt"</a:t>
            </a:r>
          </a:p>
          <a:p>
            <a:r>
              <a:rPr lang="en-GB" sz="1800" dirty="0" err="1"/>
              <a:t>test_plot.yaxis.axis_label_text_font_size</a:t>
            </a:r>
            <a:r>
              <a:rPr lang="en-GB" sz="1800" dirty="0"/>
              <a:t>="20pt"</a:t>
            </a:r>
          </a:p>
          <a:p>
            <a:r>
              <a:rPr lang="en-GB" sz="1800" dirty="0" err="1"/>
              <a:t>test_plot.yaxis.axis_label_standoff</a:t>
            </a:r>
            <a:r>
              <a:rPr lang="en-GB" sz="1800" dirty="0"/>
              <a:t>=15</a:t>
            </a:r>
          </a:p>
        </p:txBody>
      </p:sp>
    </p:spTree>
    <p:extLst>
      <p:ext uri="{BB962C8B-B14F-4D97-AF65-F5344CB8AC3E}">
        <p14:creationId xmlns:p14="http://schemas.microsoft.com/office/powerpoint/2010/main" val="35644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axes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998316-4610-A94B-BDDB-544BF8BA8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928" y="2112963"/>
            <a:ext cx="5582144" cy="3979862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2A39DA-F552-8547-BA3A-C0C1F99A4CBB}"/>
              </a:ext>
            </a:extLst>
          </p:cNvPr>
          <p:cNvSpPr txBox="1"/>
          <p:nvPr/>
        </p:nvSpPr>
        <p:spPr>
          <a:xfrm>
            <a:off x="-2485292" y="-1324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BFD27F-EA7B-3E41-A281-96DDB023A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860" y="2112963"/>
            <a:ext cx="4562280" cy="3979862"/>
          </a:xfrm>
        </p:spPr>
      </p:pic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364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Interactive Data Visualization In Python Using Bokeh  Bokeh Plot Axes Styling Tutorial :10</vt:lpstr>
      <vt:lpstr>What is Bokeh</vt:lpstr>
      <vt:lpstr>Link </vt:lpstr>
      <vt:lpstr>X axis Styling</vt:lpstr>
      <vt:lpstr>y axis Styling</vt:lpstr>
      <vt:lpstr>How to style axes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Bokeh Plot Grid Styling  Tutorial :9</dc:title>
  <dc:creator>roni das</dc:creator>
  <cp:lastModifiedBy>roni das</cp:lastModifiedBy>
  <cp:revision>3</cp:revision>
  <dcterms:created xsi:type="dcterms:W3CDTF">2020-09-06T03:26:55Z</dcterms:created>
  <dcterms:modified xsi:type="dcterms:W3CDTF">2020-09-06T04:47:17Z</dcterms:modified>
</cp:coreProperties>
</file>