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okeh.org/en/latest/docs/reference/plotting.html#bokeh-plotting" TargetMode="External"/><Relationship Id="rId2" Type="http://schemas.openxmlformats.org/officeDocument/2006/relationships/hyperlink" Target="https://docs.bokeh.org/en/latest/docs/reference/models/plots.html#bokeh.models.plots.P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bokeh.org/en/latest/docs/reference/plotting.html#bokeh.plotting.fig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Set Dimension For Bokeh Plot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Plot dimensions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dimensions (width and height) of a </a:t>
            </a:r>
            <a:r>
              <a:rPr lang="en-GB" dirty="0">
                <a:hlinkClick r:id="rId2" tooltip="bokeh.models.plots.Plot"/>
              </a:rPr>
              <a:t>Plot</a:t>
            </a:r>
            <a:r>
              <a:rPr lang="en-GB" dirty="0"/>
              <a:t> are controlled by </a:t>
            </a:r>
            <a:r>
              <a:rPr lang="en-GB" dirty="0" err="1"/>
              <a:t>plot_width</a:t>
            </a:r>
            <a:r>
              <a:rPr lang="en-GB" dirty="0"/>
              <a:t> and </a:t>
            </a:r>
            <a:r>
              <a:rPr lang="en-GB" dirty="0" err="1"/>
              <a:t>plot_height</a:t>
            </a:r>
            <a:r>
              <a:rPr lang="en-GB" dirty="0"/>
              <a:t> attributes. These values are in screen units, and they control the size of the entire canvas area, including any axes or titles (but not the toolbar). If you are using the </a:t>
            </a:r>
            <a:r>
              <a:rPr lang="en-GB" dirty="0">
                <a:hlinkClick r:id="rId3"/>
              </a:rPr>
              <a:t>bokeh.plotting</a:t>
            </a:r>
            <a:r>
              <a:rPr lang="en-GB" dirty="0"/>
              <a:t> interface, then these values can be passed to </a:t>
            </a:r>
            <a:r>
              <a:rPr lang="en-GB" dirty="0">
                <a:hlinkClick r:id="rId4" tooltip="bokeh.plotting.figure"/>
              </a:rPr>
              <a:t>figure()</a:t>
            </a:r>
            <a:r>
              <a:rPr lang="en-GB" dirty="0"/>
              <a:t> as a convenience: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/>
              <a:t>How to set bokeh plot dimensions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9C32C-F6CE-3C4D-88FE-9F9D60F60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8720"/>
            <a:ext cx="12192000" cy="347471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Interactive Data Visualization In Python Using Bokeh  How To Set Dimension For Bokeh Plot  Tutorial :4</vt:lpstr>
      <vt:lpstr>What is Bokeh</vt:lpstr>
      <vt:lpstr>Link </vt:lpstr>
      <vt:lpstr>Plot dimensions</vt:lpstr>
      <vt:lpstr>How to set bokeh plot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How To Set Dimension For Bokeh Plot  Tutorial :4</dc:title>
  <dc:creator>roni das</dc:creator>
  <cp:lastModifiedBy>roni das</cp:lastModifiedBy>
  <cp:revision>1</cp:revision>
  <dcterms:created xsi:type="dcterms:W3CDTF">2020-09-05T03:40:36Z</dcterms:created>
  <dcterms:modified xsi:type="dcterms:W3CDTF">2020-09-05T03:40:40Z</dcterms:modified>
</cp:coreProperties>
</file>