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Bokeh Plot Outline Styling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:8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Outline Styling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test_plot.outline_line_color</a:t>
            </a:r>
            <a:r>
              <a:rPr lang="en-GB" dirty="0"/>
              <a:t>="blue"</a:t>
            </a:r>
          </a:p>
          <a:p>
            <a:r>
              <a:rPr lang="en-GB" dirty="0" err="1"/>
              <a:t>test_plot.outline_line_width</a:t>
            </a:r>
            <a:r>
              <a:rPr lang="en-GB"/>
              <a:t>=8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How to style bokeh plot outline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32AD-6451-0D43-B4BC-FF9B6B6D70EE}"/>
              </a:ext>
            </a:extLst>
          </p:cNvPr>
          <p:cNvSpPr txBox="1"/>
          <p:nvPr/>
        </p:nvSpPr>
        <p:spPr>
          <a:xfrm>
            <a:off x="2662177" y="3113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35F66C-BBE9-C540-89F6-72E60C8B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341" y="2112963"/>
            <a:ext cx="8705318" cy="3979862"/>
          </a:xfrm>
        </p:spPr>
      </p:pic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6ACB0-1636-AF40-829A-AFEACA3E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output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42A39DA-F552-8547-BA3A-C0C1F99A4CBB}"/>
              </a:ext>
            </a:extLst>
          </p:cNvPr>
          <p:cNvSpPr txBox="1"/>
          <p:nvPr/>
        </p:nvSpPr>
        <p:spPr>
          <a:xfrm>
            <a:off x="-2485292" y="-1324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14A67-566A-C649-8318-FE931798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11007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127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Interactive Data Visualization In Python Using Bokeh  Bokeh Plot Outline Styling  Tutorial :8</vt:lpstr>
      <vt:lpstr>What is Bokeh</vt:lpstr>
      <vt:lpstr>Link </vt:lpstr>
      <vt:lpstr>Outline Styling</vt:lpstr>
      <vt:lpstr>How to style bokeh plot outline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Bokeh Plot Border Styling  Tutorial :7</dc:title>
  <dc:creator>roni das</dc:creator>
  <cp:lastModifiedBy>roni das</cp:lastModifiedBy>
  <cp:revision>3</cp:revision>
  <dcterms:created xsi:type="dcterms:W3CDTF">2020-09-05T13:36:05Z</dcterms:created>
  <dcterms:modified xsi:type="dcterms:W3CDTF">2020-09-05T14:40:33Z</dcterms:modified>
</cp:coreProperties>
</file>