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DISPLAY PLOT ON JUPYTER NOTEBOOK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o</a:t>
            </a:r>
            <a:r>
              <a:rPr lang="en-DE" dirty="0"/>
              <a:t>utput_notebook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oad bokeh.js and display the plot from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Display Plot on Jupyter Notebook</a:t>
            </a:r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0FAA7E-F82A-BC4E-B0D6-61A5F82E4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455727"/>
            <a:ext cx="7345363" cy="394813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Interactive Data Visualization In Python Using Bokeh  DISPLAY PLOT ON JUPYTER NOTEBOOK  Tutorial :3</vt:lpstr>
      <vt:lpstr>What is Bokeh</vt:lpstr>
      <vt:lpstr>Link </vt:lpstr>
      <vt:lpstr>output_notebook</vt:lpstr>
      <vt:lpstr>Display Plot on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DISPLAY PLOT ON JUPYTER NOTEBOOK  Tutorial :3</dc:title>
  <dc:creator>roni das</dc:creator>
  <cp:lastModifiedBy>roni das</cp:lastModifiedBy>
  <cp:revision>1</cp:revision>
  <dcterms:created xsi:type="dcterms:W3CDTF">2020-09-05T03:04:51Z</dcterms:created>
  <dcterms:modified xsi:type="dcterms:W3CDTF">2020-09-05T03:04:55Z</dcterms:modified>
</cp:coreProperties>
</file>