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EC9E3-89CC-41A9-9794-94F3083566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5B17A-7589-4B20-849E-461521BA9CA0}">
      <dgm:prSet/>
      <dgm:spPr/>
      <dgm:t>
        <a:bodyPr/>
        <a:lstStyle/>
        <a:p>
          <a:r>
            <a:rPr lang="en-GB"/>
            <a:t>pip3 install bokeh</a:t>
          </a:r>
          <a:endParaRPr lang="en-US"/>
        </a:p>
      </dgm:t>
    </dgm:pt>
    <dgm:pt modelId="{BBC2B52B-8C7E-45E7-A6A2-8171FB745FCB}" type="parTrans" cxnId="{557265A2-5085-483B-B1EA-4130885AB07A}">
      <dgm:prSet/>
      <dgm:spPr/>
      <dgm:t>
        <a:bodyPr/>
        <a:lstStyle/>
        <a:p>
          <a:endParaRPr lang="en-US"/>
        </a:p>
      </dgm:t>
    </dgm:pt>
    <dgm:pt modelId="{38F6766B-CA6F-4D25-9C32-A0E3B5FE0C1D}" type="sibTrans" cxnId="{557265A2-5085-483B-B1EA-4130885AB07A}">
      <dgm:prSet/>
      <dgm:spPr/>
      <dgm:t>
        <a:bodyPr/>
        <a:lstStyle/>
        <a:p>
          <a:endParaRPr lang="en-US"/>
        </a:p>
      </dgm:t>
    </dgm:pt>
    <dgm:pt modelId="{D89FA9B5-7713-4518-BAA7-9080FA9AEDF5}">
      <dgm:prSet/>
      <dgm:spPr/>
      <dgm:t>
        <a:bodyPr/>
        <a:lstStyle/>
        <a:p>
          <a:r>
            <a:rPr lang="en-GB"/>
            <a:t>conda install bokeh</a:t>
          </a:r>
          <a:endParaRPr lang="en-US"/>
        </a:p>
      </dgm:t>
    </dgm:pt>
    <dgm:pt modelId="{3264C96A-4372-4707-B69D-481F8E26315E}" type="parTrans" cxnId="{53ED8C0D-D245-4897-9212-8082A76315F2}">
      <dgm:prSet/>
      <dgm:spPr/>
      <dgm:t>
        <a:bodyPr/>
        <a:lstStyle/>
        <a:p>
          <a:endParaRPr lang="en-US"/>
        </a:p>
      </dgm:t>
    </dgm:pt>
    <dgm:pt modelId="{2A2C7575-05C0-453D-84CD-36DE3A4FA4C5}" type="sibTrans" cxnId="{53ED8C0D-D245-4897-9212-8082A76315F2}">
      <dgm:prSet/>
      <dgm:spPr/>
      <dgm:t>
        <a:bodyPr/>
        <a:lstStyle/>
        <a:p>
          <a:endParaRPr lang="en-US"/>
        </a:p>
      </dgm:t>
    </dgm:pt>
    <dgm:pt modelId="{163EEAED-E4AE-A147-9144-F960CCFBB1AD}" type="pres">
      <dgm:prSet presAssocID="{641EC9E3-89CC-41A9-9794-94F3083566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40E702-F7E5-864E-BE83-05DC7DE51CF9}" type="pres">
      <dgm:prSet presAssocID="{6415B17A-7589-4B20-849E-461521BA9CA0}" presName="hierRoot1" presStyleCnt="0"/>
      <dgm:spPr/>
    </dgm:pt>
    <dgm:pt modelId="{EFD808D7-8032-5B4A-822C-C3E27DB76377}" type="pres">
      <dgm:prSet presAssocID="{6415B17A-7589-4B20-849E-461521BA9CA0}" presName="composite" presStyleCnt="0"/>
      <dgm:spPr/>
    </dgm:pt>
    <dgm:pt modelId="{EBA6D14C-7D91-5A43-9C5B-3B48C26D9AC7}" type="pres">
      <dgm:prSet presAssocID="{6415B17A-7589-4B20-849E-461521BA9CA0}" presName="background" presStyleLbl="node0" presStyleIdx="0" presStyleCnt="2"/>
      <dgm:spPr/>
    </dgm:pt>
    <dgm:pt modelId="{BC6B49A9-00C2-7A4C-9DEF-F042CB3E7DF4}" type="pres">
      <dgm:prSet presAssocID="{6415B17A-7589-4B20-849E-461521BA9CA0}" presName="text" presStyleLbl="fgAcc0" presStyleIdx="0" presStyleCnt="2">
        <dgm:presLayoutVars>
          <dgm:chPref val="3"/>
        </dgm:presLayoutVars>
      </dgm:prSet>
      <dgm:spPr/>
    </dgm:pt>
    <dgm:pt modelId="{1F8596DB-8C25-5942-BD53-482C7BC2F330}" type="pres">
      <dgm:prSet presAssocID="{6415B17A-7589-4B20-849E-461521BA9CA0}" presName="hierChild2" presStyleCnt="0"/>
      <dgm:spPr/>
    </dgm:pt>
    <dgm:pt modelId="{1BAA9C32-73C6-D147-A8CF-24C72F407001}" type="pres">
      <dgm:prSet presAssocID="{D89FA9B5-7713-4518-BAA7-9080FA9AEDF5}" presName="hierRoot1" presStyleCnt="0"/>
      <dgm:spPr/>
    </dgm:pt>
    <dgm:pt modelId="{B317D7D5-2E9F-9E4E-BF40-8E98423FEEA3}" type="pres">
      <dgm:prSet presAssocID="{D89FA9B5-7713-4518-BAA7-9080FA9AEDF5}" presName="composite" presStyleCnt="0"/>
      <dgm:spPr/>
    </dgm:pt>
    <dgm:pt modelId="{FD897467-ED63-784D-ABB0-60ABE9FEF186}" type="pres">
      <dgm:prSet presAssocID="{D89FA9B5-7713-4518-BAA7-9080FA9AEDF5}" presName="background" presStyleLbl="node0" presStyleIdx="1" presStyleCnt="2"/>
      <dgm:spPr/>
    </dgm:pt>
    <dgm:pt modelId="{7FF36309-4C91-3B4A-A296-BC61A6A96DA3}" type="pres">
      <dgm:prSet presAssocID="{D89FA9B5-7713-4518-BAA7-9080FA9AEDF5}" presName="text" presStyleLbl="fgAcc0" presStyleIdx="1" presStyleCnt="2">
        <dgm:presLayoutVars>
          <dgm:chPref val="3"/>
        </dgm:presLayoutVars>
      </dgm:prSet>
      <dgm:spPr/>
    </dgm:pt>
    <dgm:pt modelId="{A886ABE9-9F2B-044D-9DF1-65B00537E2CD}" type="pres">
      <dgm:prSet presAssocID="{D89FA9B5-7713-4518-BAA7-9080FA9AEDF5}" presName="hierChild2" presStyleCnt="0"/>
      <dgm:spPr/>
    </dgm:pt>
  </dgm:ptLst>
  <dgm:cxnLst>
    <dgm:cxn modelId="{70947807-5544-E24B-AD03-8DCE1A3B2F74}" type="presOf" srcId="{641EC9E3-89CC-41A9-9794-94F308356654}" destId="{163EEAED-E4AE-A147-9144-F960CCFBB1AD}" srcOrd="0" destOrd="0" presId="urn:microsoft.com/office/officeart/2005/8/layout/hierarchy1"/>
    <dgm:cxn modelId="{53ED8C0D-D245-4897-9212-8082A76315F2}" srcId="{641EC9E3-89CC-41A9-9794-94F308356654}" destId="{D89FA9B5-7713-4518-BAA7-9080FA9AEDF5}" srcOrd="1" destOrd="0" parTransId="{3264C96A-4372-4707-B69D-481F8E26315E}" sibTransId="{2A2C7575-05C0-453D-84CD-36DE3A4FA4C5}"/>
    <dgm:cxn modelId="{A5C25D16-BA74-E047-BABA-506B3672F131}" type="presOf" srcId="{D89FA9B5-7713-4518-BAA7-9080FA9AEDF5}" destId="{7FF36309-4C91-3B4A-A296-BC61A6A96DA3}" srcOrd="0" destOrd="0" presId="urn:microsoft.com/office/officeart/2005/8/layout/hierarchy1"/>
    <dgm:cxn modelId="{557265A2-5085-483B-B1EA-4130885AB07A}" srcId="{641EC9E3-89CC-41A9-9794-94F308356654}" destId="{6415B17A-7589-4B20-849E-461521BA9CA0}" srcOrd="0" destOrd="0" parTransId="{BBC2B52B-8C7E-45E7-A6A2-8171FB745FCB}" sibTransId="{38F6766B-CA6F-4D25-9C32-A0E3B5FE0C1D}"/>
    <dgm:cxn modelId="{261239F6-4DEE-0D43-909B-A91839FBDB0B}" type="presOf" srcId="{6415B17A-7589-4B20-849E-461521BA9CA0}" destId="{BC6B49A9-00C2-7A4C-9DEF-F042CB3E7DF4}" srcOrd="0" destOrd="0" presId="urn:microsoft.com/office/officeart/2005/8/layout/hierarchy1"/>
    <dgm:cxn modelId="{15F64D59-450B-6741-AEE9-2F0F42C1907A}" type="presParOf" srcId="{163EEAED-E4AE-A147-9144-F960CCFBB1AD}" destId="{7A40E702-F7E5-864E-BE83-05DC7DE51CF9}" srcOrd="0" destOrd="0" presId="urn:microsoft.com/office/officeart/2005/8/layout/hierarchy1"/>
    <dgm:cxn modelId="{A44754FE-EFB1-8A40-85B8-73227704B7D1}" type="presParOf" srcId="{7A40E702-F7E5-864E-BE83-05DC7DE51CF9}" destId="{EFD808D7-8032-5B4A-822C-C3E27DB76377}" srcOrd="0" destOrd="0" presId="urn:microsoft.com/office/officeart/2005/8/layout/hierarchy1"/>
    <dgm:cxn modelId="{ABD4B7C1-C225-4F49-9466-F525DCAA2457}" type="presParOf" srcId="{EFD808D7-8032-5B4A-822C-C3E27DB76377}" destId="{EBA6D14C-7D91-5A43-9C5B-3B48C26D9AC7}" srcOrd="0" destOrd="0" presId="urn:microsoft.com/office/officeart/2005/8/layout/hierarchy1"/>
    <dgm:cxn modelId="{C32D3901-9144-3C48-BF95-3022010B661B}" type="presParOf" srcId="{EFD808D7-8032-5B4A-822C-C3E27DB76377}" destId="{BC6B49A9-00C2-7A4C-9DEF-F042CB3E7DF4}" srcOrd="1" destOrd="0" presId="urn:microsoft.com/office/officeart/2005/8/layout/hierarchy1"/>
    <dgm:cxn modelId="{FFF10D18-D029-724E-A0A5-4C728A62692D}" type="presParOf" srcId="{7A40E702-F7E5-864E-BE83-05DC7DE51CF9}" destId="{1F8596DB-8C25-5942-BD53-482C7BC2F330}" srcOrd="1" destOrd="0" presId="urn:microsoft.com/office/officeart/2005/8/layout/hierarchy1"/>
    <dgm:cxn modelId="{86023566-514E-8340-9D5E-641C78A30F28}" type="presParOf" srcId="{163EEAED-E4AE-A147-9144-F960CCFBB1AD}" destId="{1BAA9C32-73C6-D147-A8CF-24C72F407001}" srcOrd="1" destOrd="0" presId="urn:microsoft.com/office/officeart/2005/8/layout/hierarchy1"/>
    <dgm:cxn modelId="{9BC2315D-0ADB-2241-8567-2BBD46848166}" type="presParOf" srcId="{1BAA9C32-73C6-D147-A8CF-24C72F407001}" destId="{B317D7D5-2E9F-9E4E-BF40-8E98423FEEA3}" srcOrd="0" destOrd="0" presId="urn:microsoft.com/office/officeart/2005/8/layout/hierarchy1"/>
    <dgm:cxn modelId="{DF88BF28-DD06-C24B-9999-DCA425BD2CA9}" type="presParOf" srcId="{B317D7D5-2E9F-9E4E-BF40-8E98423FEEA3}" destId="{FD897467-ED63-784D-ABB0-60ABE9FEF186}" srcOrd="0" destOrd="0" presId="urn:microsoft.com/office/officeart/2005/8/layout/hierarchy1"/>
    <dgm:cxn modelId="{C50D31C7-A2C4-1D44-8834-4665F08DA727}" type="presParOf" srcId="{B317D7D5-2E9F-9E4E-BF40-8E98423FEEA3}" destId="{7FF36309-4C91-3B4A-A296-BC61A6A96DA3}" srcOrd="1" destOrd="0" presId="urn:microsoft.com/office/officeart/2005/8/layout/hierarchy1"/>
    <dgm:cxn modelId="{48447898-8D0A-A44D-A9C7-E99B495257D6}" type="presParOf" srcId="{1BAA9C32-73C6-D147-A8CF-24C72F407001}" destId="{A886ABE9-9F2B-044D-9DF1-65B00537E2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6D14C-7D91-5A43-9C5B-3B48C26D9AC7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B49A9-00C2-7A4C-9DEF-F042CB3E7DF4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pip3 install bokeh</a:t>
          </a:r>
          <a:endParaRPr lang="en-US" sz="6300" kern="1200"/>
        </a:p>
      </dsp:txBody>
      <dsp:txXfrm>
        <a:off x="688463" y="581604"/>
        <a:ext cx="4509367" cy="2799859"/>
      </dsp:txXfrm>
    </dsp:sp>
    <dsp:sp modelId="{FD897467-ED63-784D-ABB0-60ABE9FEF186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6309-4C91-3B4A-A296-BC61A6A96DA3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conda install bokeh</a:t>
          </a:r>
          <a:endParaRPr lang="en-US" sz="6300" kern="1200"/>
        </a:p>
      </dsp:txBody>
      <dsp:txXfrm>
        <a:off x="6412843" y="581604"/>
        <a:ext cx="4509367" cy="279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Introduction To Line Plot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DE" dirty="0"/>
              <a:t>Install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00923-3F1F-49D7-BECE-869052A39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0874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/>
              <a:t>Line Plot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DE5D4E1-2DF9-44CE-AA1A-F095CD1C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81569-5759-9840-8FE8-6F777C06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" y="4060945"/>
            <a:ext cx="12192000" cy="1798319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700"/>
              <a:t>Line Plot Without TOOL PAN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40EB7-5524-644C-B1BE-808AF2B5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29DD5-6C2B-6941-A1F6-61C0BC08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680"/>
            <a:ext cx="12192000" cy="182880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Line Plot With Custom Color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40EB7-5524-644C-B1BE-808AF2B5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8" y="431979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3157E-BCD8-FB44-874A-8F0200DA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565400"/>
            <a:ext cx="11988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70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Interactive Data Visualization In Python Using Bokeh  Introduction To Line Plot  Tutorial :2</vt:lpstr>
      <vt:lpstr>What is Bokeh</vt:lpstr>
      <vt:lpstr>Link </vt:lpstr>
      <vt:lpstr>Install</vt:lpstr>
      <vt:lpstr>Line Plot</vt:lpstr>
      <vt:lpstr>Line Plot Without TOOL PAN</vt:lpstr>
      <vt:lpstr>Line Plot With Custom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Introduction To Line Plot  Tutorial :2</dc:title>
  <dc:creator>roni das</dc:creator>
  <cp:lastModifiedBy>roni das</cp:lastModifiedBy>
  <cp:revision>1</cp:revision>
  <dcterms:created xsi:type="dcterms:W3CDTF">2020-08-31T09:21:30Z</dcterms:created>
  <dcterms:modified xsi:type="dcterms:W3CDTF">2020-08-31T09:25:39Z</dcterms:modified>
</cp:coreProperties>
</file>