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okeh.org/en/latest/docs/reference/models/plots.html#bokeh.models.plots.Plot" TargetMode="External"/><Relationship Id="rId2" Type="http://schemas.openxmlformats.org/officeDocument/2006/relationships/hyperlink" Target="https://docs.bokeh.org/en/latest/docs/reference/models/annotations.html#bokeh.models.annotations.Tit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Interactive Data Visualization In Python Using Bokeh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Style Bokeh Plot Title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:5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Plot Title Styling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7F95-4404-7D4F-9B91-EC0127A8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styling of the plot title is controlled by the properties of </a:t>
            </a:r>
            <a:r>
              <a:rPr lang="en-GB" dirty="0">
                <a:hlinkClick r:id="rId2" tooltip="bokeh.models.annotations.Title"/>
              </a:rPr>
              <a:t>Title</a:t>
            </a:r>
            <a:r>
              <a:rPr lang="en-GB" dirty="0"/>
              <a:t> annotation, which is available as the .title property on the </a:t>
            </a:r>
            <a:r>
              <a:rPr lang="en-GB" dirty="0">
                <a:hlinkClick r:id="rId3" tooltip="bokeh.models.plots.Plot"/>
              </a:rPr>
              <a:t>Plot</a:t>
            </a:r>
            <a:r>
              <a:rPr lang="en-GB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dirty="0"/>
              <a:t>How to style bokeh plot title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C32AD-6451-0D43-B4BC-FF9B6B6D70EE}"/>
              </a:ext>
            </a:extLst>
          </p:cNvPr>
          <p:cNvSpPr txBox="1"/>
          <p:nvPr/>
        </p:nvSpPr>
        <p:spPr>
          <a:xfrm>
            <a:off x="2662177" y="3113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F7A32-3D6E-5847-84D9-6D1EC7EA2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341978"/>
            <a:ext cx="11090275" cy="3521832"/>
          </a:xfrm>
        </p:spPr>
      </p:pic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6ACB0-1636-AF40-829A-AFEACA3E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output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3837691-396F-5D4F-9575-A9B79C649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676088"/>
            <a:ext cx="7345363" cy="3507411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11007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Interactive Data Visualization In Python Using Bokeh  How To Style Bokeh Plot Title  Tutorial :5</vt:lpstr>
      <vt:lpstr>What is Bokeh</vt:lpstr>
      <vt:lpstr>Link </vt:lpstr>
      <vt:lpstr>Plot Title Styling</vt:lpstr>
      <vt:lpstr>How to style bokeh plot title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How To Style Bokeh Plot Title  Tutorial :5</dc:title>
  <dc:creator>roni das</dc:creator>
  <cp:lastModifiedBy>roni das</cp:lastModifiedBy>
  <cp:revision>1</cp:revision>
  <dcterms:created xsi:type="dcterms:W3CDTF">2020-09-05T04:25:48Z</dcterms:created>
  <dcterms:modified xsi:type="dcterms:W3CDTF">2020-09-05T04:25:52Z</dcterms:modified>
</cp:coreProperties>
</file>