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0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September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September 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user_guide/quicksta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okeh.org/en/latest/docs/reference/models/plots.html#bokeh.models.plots.Plo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Interactive Data Visualization In Python Using Bokeh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Change Background Style For Bokeh Plot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:6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2" name="Oval 88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EE136-BC02-6045-A4C2-A055A503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en-DE" dirty="0"/>
              <a:t>What is Bokeh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9C5E96-4B08-49CB-9B3B-C1AAEF47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27998" y="3265333"/>
            <a:ext cx="1039173" cy="1262947"/>
          </a:xfrm>
          <a:custGeom>
            <a:avLst/>
            <a:gdLst>
              <a:gd name="connsiteX0" fmla="*/ 42436 w 1039173"/>
              <a:gd name="connsiteY0" fmla="*/ 1098043 h 1262947"/>
              <a:gd name="connsiteX1" fmla="*/ 0 w 1039173"/>
              <a:gd name="connsiteY1" fmla="*/ 992947 h 1262947"/>
              <a:gd name="connsiteX2" fmla="*/ 10971 w 1039173"/>
              <a:gd name="connsiteY2" fmla="*/ 938533 h 1262947"/>
              <a:gd name="connsiteX3" fmla="*/ 15626 w 1039173"/>
              <a:gd name="connsiteY3" fmla="*/ 931034 h 1262947"/>
              <a:gd name="connsiteX4" fmla="*/ 540000 w 1039173"/>
              <a:gd name="connsiteY4" fmla="*/ 0 h 1262947"/>
              <a:gd name="connsiteX5" fmla="*/ 1039173 w 1039173"/>
              <a:gd name="connsiteY5" fmla="*/ 886289 h 1262947"/>
              <a:gd name="connsiteX6" fmla="*/ 676270 w 1039173"/>
              <a:gd name="connsiteY6" fmla="*/ 1249191 h 1262947"/>
              <a:gd name="connsiteX7" fmla="*/ 540000 w 1039173"/>
              <a:gd name="connsiteY7" fmla="*/ 1262947 h 1262947"/>
              <a:gd name="connsiteX8" fmla="*/ 42436 w 1039173"/>
              <a:gd name="connsiteY8" fmla="*/ 109804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173" h="1262947">
                <a:moveTo>
                  <a:pt x="42436" y="1098043"/>
                </a:moveTo>
                <a:cubicBezTo>
                  <a:pt x="15110" y="1065741"/>
                  <a:pt x="0" y="1030226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lnTo>
                  <a:pt x="1039173" y="886289"/>
                </a:lnTo>
                <a:lnTo>
                  <a:pt x="676270" y="1249191"/>
                </a:lnTo>
                <a:lnTo>
                  <a:pt x="540000" y="1262947"/>
                </a:lnTo>
                <a:cubicBezTo>
                  <a:pt x="316324" y="1262947"/>
                  <a:pt x="124412" y="1194950"/>
                  <a:pt x="42436" y="1098043"/>
                </a:cubicBez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732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BC7717-08D0-4F8E-ABDE-EB0EA3FE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22547" y="3121852"/>
            <a:ext cx="540000" cy="1037582"/>
          </a:xfrm>
          <a:custGeom>
            <a:avLst/>
            <a:gdLst>
              <a:gd name="connsiteX0" fmla="*/ 375096 w 540000"/>
              <a:gd name="connsiteY0" fmla="*/ 995146 h 1037582"/>
              <a:gd name="connsiteX1" fmla="*/ 270000 w 540000"/>
              <a:gd name="connsiteY1" fmla="*/ 1037582 h 1037582"/>
              <a:gd name="connsiteX2" fmla="*/ 0 w 540000"/>
              <a:gd name="connsiteY2" fmla="*/ 497582 h 1037582"/>
              <a:gd name="connsiteX3" fmla="*/ 164904 w 540000"/>
              <a:gd name="connsiteY3" fmla="*/ 18 h 1037582"/>
              <a:gd name="connsiteX4" fmla="*/ 164933 w 540000"/>
              <a:gd name="connsiteY4" fmla="*/ 0 h 1037582"/>
              <a:gd name="connsiteX5" fmla="*/ 526244 w 540000"/>
              <a:gd name="connsiteY5" fmla="*/ 361311 h 1037582"/>
              <a:gd name="connsiteX6" fmla="*/ 540000 w 540000"/>
              <a:gd name="connsiteY6" fmla="*/ 497582 h 1037582"/>
              <a:gd name="connsiteX7" fmla="*/ 375096 w 540000"/>
              <a:gd name="connsiteY7" fmla="*/ 995146 h 1037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1037582">
                <a:moveTo>
                  <a:pt x="375096" y="995146"/>
                </a:moveTo>
                <a:cubicBezTo>
                  <a:pt x="342794" y="1022472"/>
                  <a:pt x="307279" y="1037582"/>
                  <a:pt x="270000" y="1037582"/>
                </a:cubicBezTo>
                <a:cubicBezTo>
                  <a:pt x="120883" y="1037582"/>
                  <a:pt x="0" y="795816"/>
                  <a:pt x="0" y="497582"/>
                </a:cubicBezTo>
                <a:cubicBezTo>
                  <a:pt x="0" y="273907"/>
                  <a:pt x="67997" y="81994"/>
                  <a:pt x="164904" y="18"/>
                </a:cubicBezTo>
                <a:lnTo>
                  <a:pt x="164933" y="0"/>
                </a:lnTo>
                <a:lnTo>
                  <a:pt x="526244" y="361311"/>
                </a:lnTo>
                <a:lnTo>
                  <a:pt x="540000" y="497582"/>
                </a:lnTo>
                <a:cubicBezTo>
                  <a:pt x="540000" y="721257"/>
                  <a:pt x="472003" y="913170"/>
                  <a:pt x="375096" y="9951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872C46-B8EE-4180-9880-92D40973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0E4EDF-8C5D-4DBA-A24A-4F3531B4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2971" y="5291402"/>
            <a:ext cx="1972470" cy="1566598"/>
          </a:xfrm>
          <a:custGeom>
            <a:avLst/>
            <a:gdLst>
              <a:gd name="connsiteX0" fmla="*/ 986235 w 1972470"/>
              <a:gd name="connsiteY0" fmla="*/ 0 h 1566598"/>
              <a:gd name="connsiteX1" fmla="*/ 1972470 w 1972470"/>
              <a:gd name="connsiteY1" fmla="*/ 986235 h 1566598"/>
              <a:gd name="connsiteX2" fmla="*/ 1804037 w 1972470"/>
              <a:gd name="connsiteY2" fmla="*/ 1537649 h 1566598"/>
              <a:gd name="connsiteX3" fmla="*/ 1780151 w 1972470"/>
              <a:gd name="connsiteY3" fmla="*/ 1566598 h 1566598"/>
              <a:gd name="connsiteX4" fmla="*/ 192319 w 1972470"/>
              <a:gd name="connsiteY4" fmla="*/ 1566598 h 1566598"/>
              <a:gd name="connsiteX5" fmla="*/ 168434 w 1972470"/>
              <a:gd name="connsiteY5" fmla="*/ 1537649 h 1566598"/>
              <a:gd name="connsiteX6" fmla="*/ 0 w 1972470"/>
              <a:gd name="connsiteY6" fmla="*/ 986235 h 1566598"/>
              <a:gd name="connsiteX7" fmla="*/ 986235 w 1972470"/>
              <a:gd name="connsiteY7" fmla="*/ 0 h 156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2470" h="1566598">
                <a:moveTo>
                  <a:pt x="986235" y="0"/>
                </a:moveTo>
                <a:cubicBezTo>
                  <a:pt x="1530918" y="0"/>
                  <a:pt x="1972470" y="441552"/>
                  <a:pt x="1972470" y="986235"/>
                </a:cubicBezTo>
                <a:cubicBezTo>
                  <a:pt x="1972470" y="1190491"/>
                  <a:pt x="1910377" y="1380245"/>
                  <a:pt x="1804037" y="1537649"/>
                </a:cubicBezTo>
                <a:lnTo>
                  <a:pt x="1780151" y="1566598"/>
                </a:lnTo>
                <a:lnTo>
                  <a:pt x="192319" y="1566598"/>
                </a:lnTo>
                <a:lnTo>
                  <a:pt x="168434" y="1537649"/>
                </a:lnTo>
                <a:cubicBezTo>
                  <a:pt x="62094" y="1380245"/>
                  <a:pt x="0" y="1190491"/>
                  <a:pt x="0" y="986235"/>
                </a:cubicBezTo>
                <a:cubicBezTo>
                  <a:pt x="0" y="441552"/>
                  <a:pt x="441552" y="0"/>
                  <a:pt x="9862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1651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3EF-BB33-DD42-BA8C-5260A00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3779837"/>
          </a:xfrm>
        </p:spPr>
        <p:txBody>
          <a:bodyPr anchor="t">
            <a:normAutofit/>
          </a:bodyPr>
          <a:lstStyle/>
          <a:p>
            <a:r>
              <a:rPr lang="en-GB" sz="2000" dirty="0"/>
              <a:t>Bokeh is an interactive visualization library for modern web browsers. It provides elegant, concise construction of versatile graphics, and affords high-performance interactivity over large or streaming datasets. Bokeh can help anyone who would like to quickly and easily make interactive plots, dashboards, and data applications.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0126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DC4-F1B9-214F-A4DB-C6D21EBB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526E-FCD5-B34F-AB0D-472F0902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https://docs.bokeh.org/en/latest/docs/user_guide/quickstart.html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5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33B1-8045-E842-B21D-1CE7724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Background Styling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7F95-4404-7D4F-9B91-EC0127A8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background fill style is controlled by the </a:t>
            </a:r>
            <a:r>
              <a:rPr lang="en-GB" dirty="0" err="1"/>
              <a:t>background_fill_color</a:t>
            </a:r>
            <a:r>
              <a:rPr lang="en-GB" dirty="0"/>
              <a:t> and </a:t>
            </a:r>
            <a:r>
              <a:rPr lang="en-GB" dirty="0" err="1"/>
              <a:t>background_fill_alpha</a:t>
            </a:r>
            <a:r>
              <a:rPr lang="en-GB" dirty="0"/>
              <a:t> properties of the </a:t>
            </a:r>
            <a:r>
              <a:rPr lang="en-GB" dirty="0">
                <a:hlinkClick r:id="rId2" tooltip="bokeh.models.plots.Plot"/>
              </a:rPr>
              <a:t>Plot</a:t>
            </a:r>
            <a:r>
              <a:rPr lang="en-GB" dirty="0"/>
              <a:t> object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4262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BA1B-6003-D449-9FC3-31B78397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dirty="0"/>
              <a:t>How to style bokeh plot background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C32AD-6451-0D43-B4BC-FF9B6B6D70EE}"/>
              </a:ext>
            </a:extLst>
          </p:cNvPr>
          <p:cNvSpPr txBox="1"/>
          <p:nvPr/>
        </p:nvSpPr>
        <p:spPr>
          <a:xfrm>
            <a:off x="2662177" y="31135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74EAE4-D198-8849-93B5-569A9409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312441"/>
            <a:ext cx="11090275" cy="3580905"/>
          </a:xfrm>
        </p:spPr>
      </p:pic>
    </p:spTree>
    <p:extLst>
      <p:ext uri="{BB962C8B-B14F-4D97-AF65-F5344CB8AC3E}">
        <p14:creationId xmlns:p14="http://schemas.microsoft.com/office/powerpoint/2010/main" val="26822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D6ACB0-1636-AF40-829A-AFEACA3E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output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5C7184-2CE0-F546-946E-EB06A5CAE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735" y="549275"/>
            <a:ext cx="6899445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110077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Interactive Data Visualization In Python Using Bokeh  How To Change Background Style For Bokeh Plot  Tutorial :6</vt:lpstr>
      <vt:lpstr>What is Bokeh</vt:lpstr>
      <vt:lpstr>Link </vt:lpstr>
      <vt:lpstr>Background Styling</vt:lpstr>
      <vt:lpstr>How to style bokeh plot background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Data Visualization In Python Using Bokeh  How To Change Background Style For Bokeh Plot  Tutorial :6</dc:title>
  <dc:creator>roni das</dc:creator>
  <cp:lastModifiedBy>roni das</cp:lastModifiedBy>
  <cp:revision>1</cp:revision>
  <dcterms:created xsi:type="dcterms:W3CDTF">2020-09-05T12:55:33Z</dcterms:created>
  <dcterms:modified xsi:type="dcterms:W3CDTF">2020-09-05T12:55:37Z</dcterms:modified>
</cp:coreProperties>
</file>