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60"/>
  </p:normalViewPr>
  <p:slideViewPr>
    <p:cSldViewPr snapToGrid="0" snapToObjects="1">
      <p:cViewPr varScale="1">
        <p:scale>
          <a:sx n="90" d="100"/>
          <a:sy n="90" d="100"/>
        </p:scale>
        <p:origin x="23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Saturday, September 5,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1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Saturday, September 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Saturday, September 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Saturday, September 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Saturday, September 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Saturday, September 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Saturday, September 5,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4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Saturday, September 5,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61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Saturday, September 5,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2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Saturday, September 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Saturday, September 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Saturday, September 5,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0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bokeh.org/en/latest/docs/user_guide/quickstart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B7A36-ACDF-E345-BBEE-C5995DA3D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DE" sz="3000" dirty="0"/>
              <a:t>Interactive Data Visualization In Python Using Bokeh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Bokeh Plot Border Styling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Tutorial :7</a:t>
            </a:r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67FBAFB9-B4FB-483B-ADF1-F308E6CC3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73840CF4-F848-4FE0-AEA6-C9E806911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20950" y="549275"/>
            <a:ext cx="667802" cy="631474"/>
            <a:chOff x="10478914" y="1506691"/>
            <a:chExt cx="667802" cy="631474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F4B46153-41DB-494F-9B08-EBCCF2728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B6D42DA-2D84-4A50-A359-7A5C651B1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2" name="Oval 88">
            <a:extLst>
              <a:ext uri="{FF2B5EF4-FFF2-40B4-BE49-F238E27FC236}">
                <a16:creationId xmlns:a16="http://schemas.microsoft.com/office/drawing/2014/main" id="{94459D96-B947-4C7F-8BCA-915F8B07C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2954" y="5171203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3A402-7DA7-F846-8C18-087848321C68}"/>
              </a:ext>
            </a:extLst>
          </p:cNvPr>
          <p:cNvSpPr txBox="1"/>
          <p:nvPr/>
        </p:nvSpPr>
        <p:spPr>
          <a:xfrm>
            <a:off x="-3148314" y="-75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273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8EE136-BC02-6045-A4C2-A055A5037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997855"/>
          </a:xfrm>
        </p:spPr>
        <p:txBody>
          <a:bodyPr wrap="square" anchor="t">
            <a:normAutofit/>
          </a:bodyPr>
          <a:lstStyle/>
          <a:p>
            <a:r>
              <a:rPr lang="en-DE" dirty="0"/>
              <a:t>What is Bokeh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D9C5E96-4B08-49CB-9B3B-C1AAEF478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27998" y="3265333"/>
            <a:ext cx="1039173" cy="1262947"/>
          </a:xfrm>
          <a:custGeom>
            <a:avLst/>
            <a:gdLst>
              <a:gd name="connsiteX0" fmla="*/ 42436 w 1039173"/>
              <a:gd name="connsiteY0" fmla="*/ 1098043 h 1262947"/>
              <a:gd name="connsiteX1" fmla="*/ 0 w 1039173"/>
              <a:gd name="connsiteY1" fmla="*/ 992947 h 1262947"/>
              <a:gd name="connsiteX2" fmla="*/ 10971 w 1039173"/>
              <a:gd name="connsiteY2" fmla="*/ 938533 h 1262947"/>
              <a:gd name="connsiteX3" fmla="*/ 15626 w 1039173"/>
              <a:gd name="connsiteY3" fmla="*/ 931034 h 1262947"/>
              <a:gd name="connsiteX4" fmla="*/ 540000 w 1039173"/>
              <a:gd name="connsiteY4" fmla="*/ 0 h 1262947"/>
              <a:gd name="connsiteX5" fmla="*/ 1039173 w 1039173"/>
              <a:gd name="connsiteY5" fmla="*/ 886289 h 1262947"/>
              <a:gd name="connsiteX6" fmla="*/ 676270 w 1039173"/>
              <a:gd name="connsiteY6" fmla="*/ 1249191 h 1262947"/>
              <a:gd name="connsiteX7" fmla="*/ 540000 w 1039173"/>
              <a:gd name="connsiteY7" fmla="*/ 1262947 h 1262947"/>
              <a:gd name="connsiteX8" fmla="*/ 42436 w 1039173"/>
              <a:gd name="connsiteY8" fmla="*/ 1098043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9173" h="1262947">
                <a:moveTo>
                  <a:pt x="42436" y="1098043"/>
                </a:moveTo>
                <a:cubicBezTo>
                  <a:pt x="15110" y="1065741"/>
                  <a:pt x="0" y="1030226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lnTo>
                  <a:pt x="1039173" y="886289"/>
                </a:lnTo>
                <a:lnTo>
                  <a:pt x="676270" y="1249191"/>
                </a:lnTo>
                <a:lnTo>
                  <a:pt x="540000" y="1262947"/>
                </a:lnTo>
                <a:cubicBezTo>
                  <a:pt x="316324" y="1262947"/>
                  <a:pt x="124412" y="1194950"/>
                  <a:pt x="42436" y="1098043"/>
                </a:cubicBez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80000"/>
                  <a:lumOff val="20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732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4BC7717-08D0-4F8E-ABDE-EB0EA3FE9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22547" y="3121852"/>
            <a:ext cx="540000" cy="1037582"/>
          </a:xfrm>
          <a:custGeom>
            <a:avLst/>
            <a:gdLst>
              <a:gd name="connsiteX0" fmla="*/ 375096 w 540000"/>
              <a:gd name="connsiteY0" fmla="*/ 995146 h 1037582"/>
              <a:gd name="connsiteX1" fmla="*/ 270000 w 540000"/>
              <a:gd name="connsiteY1" fmla="*/ 1037582 h 1037582"/>
              <a:gd name="connsiteX2" fmla="*/ 0 w 540000"/>
              <a:gd name="connsiteY2" fmla="*/ 497582 h 1037582"/>
              <a:gd name="connsiteX3" fmla="*/ 164904 w 540000"/>
              <a:gd name="connsiteY3" fmla="*/ 18 h 1037582"/>
              <a:gd name="connsiteX4" fmla="*/ 164933 w 540000"/>
              <a:gd name="connsiteY4" fmla="*/ 0 h 1037582"/>
              <a:gd name="connsiteX5" fmla="*/ 526244 w 540000"/>
              <a:gd name="connsiteY5" fmla="*/ 361311 h 1037582"/>
              <a:gd name="connsiteX6" fmla="*/ 540000 w 540000"/>
              <a:gd name="connsiteY6" fmla="*/ 497582 h 1037582"/>
              <a:gd name="connsiteX7" fmla="*/ 375096 w 540000"/>
              <a:gd name="connsiteY7" fmla="*/ 995146 h 1037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0000" h="1037582">
                <a:moveTo>
                  <a:pt x="375096" y="995146"/>
                </a:moveTo>
                <a:cubicBezTo>
                  <a:pt x="342794" y="1022472"/>
                  <a:pt x="307279" y="1037582"/>
                  <a:pt x="270000" y="1037582"/>
                </a:cubicBezTo>
                <a:cubicBezTo>
                  <a:pt x="120883" y="1037582"/>
                  <a:pt x="0" y="795816"/>
                  <a:pt x="0" y="497582"/>
                </a:cubicBezTo>
                <a:cubicBezTo>
                  <a:pt x="0" y="273907"/>
                  <a:pt x="67997" y="81994"/>
                  <a:pt x="164904" y="18"/>
                </a:cubicBezTo>
                <a:lnTo>
                  <a:pt x="164933" y="0"/>
                </a:lnTo>
                <a:lnTo>
                  <a:pt x="526244" y="361311"/>
                </a:lnTo>
                <a:lnTo>
                  <a:pt x="540000" y="497582"/>
                </a:lnTo>
                <a:cubicBezTo>
                  <a:pt x="540000" y="721257"/>
                  <a:pt x="472003" y="913170"/>
                  <a:pt x="375096" y="9951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3872C46-B8EE-4180-9880-92D409734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151" y="329564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A0E4EDF-8C5D-4DBA-A24A-4F3531B437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2971" y="5291402"/>
            <a:ext cx="1972470" cy="1566598"/>
          </a:xfrm>
          <a:custGeom>
            <a:avLst/>
            <a:gdLst>
              <a:gd name="connsiteX0" fmla="*/ 986235 w 1972470"/>
              <a:gd name="connsiteY0" fmla="*/ 0 h 1566598"/>
              <a:gd name="connsiteX1" fmla="*/ 1972470 w 1972470"/>
              <a:gd name="connsiteY1" fmla="*/ 986235 h 1566598"/>
              <a:gd name="connsiteX2" fmla="*/ 1804037 w 1972470"/>
              <a:gd name="connsiteY2" fmla="*/ 1537649 h 1566598"/>
              <a:gd name="connsiteX3" fmla="*/ 1780151 w 1972470"/>
              <a:gd name="connsiteY3" fmla="*/ 1566598 h 1566598"/>
              <a:gd name="connsiteX4" fmla="*/ 192319 w 1972470"/>
              <a:gd name="connsiteY4" fmla="*/ 1566598 h 1566598"/>
              <a:gd name="connsiteX5" fmla="*/ 168434 w 1972470"/>
              <a:gd name="connsiteY5" fmla="*/ 1537649 h 1566598"/>
              <a:gd name="connsiteX6" fmla="*/ 0 w 1972470"/>
              <a:gd name="connsiteY6" fmla="*/ 986235 h 1566598"/>
              <a:gd name="connsiteX7" fmla="*/ 986235 w 1972470"/>
              <a:gd name="connsiteY7" fmla="*/ 0 h 1566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72470" h="1566598">
                <a:moveTo>
                  <a:pt x="986235" y="0"/>
                </a:moveTo>
                <a:cubicBezTo>
                  <a:pt x="1530918" y="0"/>
                  <a:pt x="1972470" y="441552"/>
                  <a:pt x="1972470" y="986235"/>
                </a:cubicBezTo>
                <a:cubicBezTo>
                  <a:pt x="1972470" y="1190491"/>
                  <a:pt x="1910377" y="1380245"/>
                  <a:pt x="1804037" y="1537649"/>
                </a:cubicBezTo>
                <a:lnTo>
                  <a:pt x="1780151" y="1566598"/>
                </a:lnTo>
                <a:lnTo>
                  <a:pt x="192319" y="1566598"/>
                </a:lnTo>
                <a:lnTo>
                  <a:pt x="168434" y="1537649"/>
                </a:lnTo>
                <a:cubicBezTo>
                  <a:pt x="62094" y="1380245"/>
                  <a:pt x="0" y="1190491"/>
                  <a:pt x="0" y="986235"/>
                </a:cubicBezTo>
                <a:cubicBezTo>
                  <a:pt x="0" y="441552"/>
                  <a:pt x="441552" y="0"/>
                  <a:pt x="986235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508000" dist="165100">
              <a:schemeClr val="accent1">
                <a:lumMod val="60000"/>
                <a:lumOff val="40000"/>
                <a:alpha val="6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9D3EF-BB33-DD42-BA8C-5260A0033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1520825"/>
            <a:ext cx="4500562" cy="3779837"/>
          </a:xfrm>
        </p:spPr>
        <p:txBody>
          <a:bodyPr anchor="t">
            <a:normAutofit/>
          </a:bodyPr>
          <a:lstStyle/>
          <a:p>
            <a:r>
              <a:rPr lang="en-GB" sz="2000" dirty="0"/>
              <a:t>Bokeh is an interactive visualization library for modern web browsers. It provides elegant, concise construction of versatile graphics, and affords high-performance interactivity over large or streaming datasets. Bokeh can help anyone who would like to quickly and easily make interactive plots, dashboards, and data applications.</a:t>
            </a:r>
            <a:endParaRPr lang="en-DE" sz="2000" dirty="0"/>
          </a:p>
        </p:txBody>
      </p:sp>
    </p:spTree>
    <p:extLst>
      <p:ext uri="{BB962C8B-B14F-4D97-AF65-F5344CB8AC3E}">
        <p14:creationId xmlns:p14="http://schemas.microsoft.com/office/powerpoint/2010/main" val="201267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4ADC4-F1B9-214F-A4DB-C6D21EBB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8" y="549275"/>
            <a:ext cx="5437187" cy="3456401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/>
              <a:t>Link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8526E-FCD5-B34F-AB0D-472F09029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488" y="4297776"/>
            <a:ext cx="5437187" cy="2010949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hlinkClick r:id="rId2"/>
              </a:rPr>
              <a:t>https://docs.bokeh.org/en/latest/docs/user_guide/quickstart.html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940903-7865-4026-879C-CC1ADF911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4337" y="800983"/>
            <a:ext cx="4006800" cy="3788841"/>
            <a:chOff x="7762003" y="672385"/>
            <a:chExt cx="4006800" cy="3788841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82D1BD3-FFA8-4027-A890-672FDD8F7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8528803" y="672385"/>
              <a:ext cx="3240000" cy="3788841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96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BC5C6D9-8420-4B6F-A949-7B6565266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8572003" y="180004"/>
              <a:ext cx="1620000" cy="32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82CFC28-5F56-4F2C-A953-AB57C1CE5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386" y="5149126"/>
            <a:ext cx="762805" cy="734873"/>
            <a:chOff x="7950336" y="1300590"/>
            <a:chExt cx="762805" cy="734873"/>
          </a:xfrm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492EB854-02D8-4A9E-8BA5-5FEE21DD0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A1676C39-91DD-4843-8315-4285BA1E7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B339FEEC-A688-4A3E-BA2C-8FC738A8A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3590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C833B1-8045-E842-B21D-1CE77249B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en-GB" dirty="0"/>
              <a:t>Border Styling</a:t>
            </a:r>
            <a:endParaRPr lang="en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67F95-4404-7D4F-9B91-EC0127A83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test_plot.border_fill_color</a:t>
            </a:r>
            <a:r>
              <a:rPr lang="en-GB" dirty="0"/>
              <a:t>="</a:t>
            </a:r>
            <a:r>
              <a:rPr lang="en-GB" dirty="0" err="1"/>
              <a:t>skyblue</a:t>
            </a:r>
            <a:r>
              <a:rPr lang="en-GB" dirty="0"/>
              <a:t>"</a:t>
            </a:r>
          </a:p>
          <a:p>
            <a:r>
              <a:rPr lang="en-GB" dirty="0" err="1"/>
              <a:t>test_plot.min_border_left</a:t>
            </a:r>
            <a:r>
              <a:rPr lang="en-GB" dirty="0"/>
              <a:t>=70</a:t>
            </a:r>
          </a:p>
          <a:p>
            <a:r>
              <a:rPr lang="en-GB" dirty="0" err="1"/>
              <a:t>test_plot.min_border_right</a:t>
            </a:r>
            <a:r>
              <a:rPr lang="en-GB" dirty="0"/>
              <a:t>=70</a:t>
            </a:r>
          </a:p>
          <a:p>
            <a:r>
              <a:rPr lang="en-GB" dirty="0" err="1"/>
              <a:t>test_plot.min_border_top</a:t>
            </a:r>
            <a:r>
              <a:rPr lang="en-GB" dirty="0"/>
              <a:t>=40</a:t>
            </a:r>
          </a:p>
          <a:p>
            <a:r>
              <a:rPr lang="en-GB" dirty="0" err="1"/>
              <a:t>test_plot.min_border_bottom</a:t>
            </a:r>
            <a:r>
              <a:rPr lang="en-GB" dirty="0"/>
              <a:t>=40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442625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5ABA1B-6003-D449-9FC3-31B783971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 sz="3400" dirty="0"/>
              <a:t>How to style bokeh plot border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7C32AD-6451-0D43-B4BC-FF9B6B6D70EE}"/>
              </a:ext>
            </a:extLst>
          </p:cNvPr>
          <p:cNvSpPr txBox="1"/>
          <p:nvPr/>
        </p:nvSpPr>
        <p:spPr>
          <a:xfrm>
            <a:off x="2662177" y="31135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74F320-D1EC-F04D-A20B-61FE8A97A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4199" y="2112963"/>
            <a:ext cx="8903603" cy="3979862"/>
          </a:xfrm>
        </p:spPr>
      </p:pic>
    </p:spTree>
    <p:extLst>
      <p:ext uri="{BB962C8B-B14F-4D97-AF65-F5344CB8AC3E}">
        <p14:creationId xmlns:p14="http://schemas.microsoft.com/office/powerpoint/2010/main" val="268223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DD6ACB0-1636-AF40-829A-AFEACA3E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output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87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8" name="Content Placeholder 7" descr="A picture containing text&#10;&#10;Description automatically generated">
            <a:extLst>
              <a:ext uri="{FF2B5EF4-FFF2-40B4-BE49-F238E27FC236}">
                <a16:creationId xmlns:a16="http://schemas.microsoft.com/office/drawing/2014/main" id="{920DB02B-C613-9A43-A4B3-B67B7FD783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7975" y="549275"/>
            <a:ext cx="6640965" cy="5761037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2A39DA-F552-8547-BA3A-C0C1F99A4CBB}"/>
              </a:ext>
            </a:extLst>
          </p:cNvPr>
          <p:cNvSpPr txBox="1"/>
          <p:nvPr/>
        </p:nvSpPr>
        <p:spPr>
          <a:xfrm>
            <a:off x="-2485292" y="-13247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7110077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8560CA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Macintosh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Walbaum Display</vt:lpstr>
      <vt:lpstr>3DFloatVTI</vt:lpstr>
      <vt:lpstr>Interactive Data Visualization In Python Using Bokeh  Bokeh Plot Border Styling  Tutorial :7</vt:lpstr>
      <vt:lpstr>What is Bokeh</vt:lpstr>
      <vt:lpstr>Link </vt:lpstr>
      <vt:lpstr>Border Styling</vt:lpstr>
      <vt:lpstr>How to style bokeh plot border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Data Visualization In Python Using Bokeh  Bokeh Plot Border Styling  Tutorial :7</dc:title>
  <dc:creator>roni das</dc:creator>
  <cp:lastModifiedBy>roni das</cp:lastModifiedBy>
  <cp:revision>1</cp:revision>
  <dcterms:created xsi:type="dcterms:W3CDTF">2020-09-05T13:36:05Z</dcterms:created>
  <dcterms:modified xsi:type="dcterms:W3CDTF">2020-09-05T13:36:09Z</dcterms:modified>
</cp:coreProperties>
</file>