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2"/>
  </p:normalViewPr>
  <p:slideViewPr>
    <p:cSldViewPr snapToGrid="0" snapToObjects="1">
      <p:cViewPr varScale="1">
        <p:scale>
          <a:sx n="90" d="100"/>
          <a:sy n="90" d="100"/>
        </p:scale>
        <p:origin x="23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1EC9E3-89CC-41A9-9794-94F30835665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415B17A-7589-4B20-849E-461521BA9CA0}">
      <dgm:prSet/>
      <dgm:spPr/>
      <dgm:t>
        <a:bodyPr/>
        <a:lstStyle/>
        <a:p>
          <a:r>
            <a:rPr lang="en-GB"/>
            <a:t>pip3 install bokeh</a:t>
          </a:r>
          <a:endParaRPr lang="en-US"/>
        </a:p>
      </dgm:t>
    </dgm:pt>
    <dgm:pt modelId="{BBC2B52B-8C7E-45E7-A6A2-8171FB745FCB}" type="parTrans" cxnId="{557265A2-5085-483B-B1EA-4130885AB07A}">
      <dgm:prSet/>
      <dgm:spPr/>
      <dgm:t>
        <a:bodyPr/>
        <a:lstStyle/>
        <a:p>
          <a:endParaRPr lang="en-US"/>
        </a:p>
      </dgm:t>
    </dgm:pt>
    <dgm:pt modelId="{38F6766B-CA6F-4D25-9C32-A0E3B5FE0C1D}" type="sibTrans" cxnId="{557265A2-5085-483B-B1EA-4130885AB07A}">
      <dgm:prSet/>
      <dgm:spPr/>
      <dgm:t>
        <a:bodyPr/>
        <a:lstStyle/>
        <a:p>
          <a:endParaRPr lang="en-US"/>
        </a:p>
      </dgm:t>
    </dgm:pt>
    <dgm:pt modelId="{D89FA9B5-7713-4518-BAA7-9080FA9AEDF5}">
      <dgm:prSet/>
      <dgm:spPr/>
      <dgm:t>
        <a:bodyPr/>
        <a:lstStyle/>
        <a:p>
          <a:r>
            <a:rPr lang="en-GB"/>
            <a:t>conda install bokeh</a:t>
          </a:r>
          <a:endParaRPr lang="en-US"/>
        </a:p>
      </dgm:t>
    </dgm:pt>
    <dgm:pt modelId="{3264C96A-4372-4707-B69D-481F8E26315E}" type="parTrans" cxnId="{53ED8C0D-D245-4897-9212-8082A76315F2}">
      <dgm:prSet/>
      <dgm:spPr/>
      <dgm:t>
        <a:bodyPr/>
        <a:lstStyle/>
        <a:p>
          <a:endParaRPr lang="en-US"/>
        </a:p>
      </dgm:t>
    </dgm:pt>
    <dgm:pt modelId="{2A2C7575-05C0-453D-84CD-36DE3A4FA4C5}" type="sibTrans" cxnId="{53ED8C0D-D245-4897-9212-8082A76315F2}">
      <dgm:prSet/>
      <dgm:spPr/>
      <dgm:t>
        <a:bodyPr/>
        <a:lstStyle/>
        <a:p>
          <a:endParaRPr lang="en-US"/>
        </a:p>
      </dgm:t>
    </dgm:pt>
    <dgm:pt modelId="{163EEAED-E4AE-A147-9144-F960CCFBB1AD}" type="pres">
      <dgm:prSet presAssocID="{641EC9E3-89CC-41A9-9794-94F30835665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A40E702-F7E5-864E-BE83-05DC7DE51CF9}" type="pres">
      <dgm:prSet presAssocID="{6415B17A-7589-4B20-849E-461521BA9CA0}" presName="hierRoot1" presStyleCnt="0"/>
      <dgm:spPr/>
    </dgm:pt>
    <dgm:pt modelId="{EFD808D7-8032-5B4A-822C-C3E27DB76377}" type="pres">
      <dgm:prSet presAssocID="{6415B17A-7589-4B20-849E-461521BA9CA0}" presName="composite" presStyleCnt="0"/>
      <dgm:spPr/>
    </dgm:pt>
    <dgm:pt modelId="{EBA6D14C-7D91-5A43-9C5B-3B48C26D9AC7}" type="pres">
      <dgm:prSet presAssocID="{6415B17A-7589-4B20-849E-461521BA9CA0}" presName="background" presStyleLbl="node0" presStyleIdx="0" presStyleCnt="2"/>
      <dgm:spPr/>
    </dgm:pt>
    <dgm:pt modelId="{BC6B49A9-00C2-7A4C-9DEF-F042CB3E7DF4}" type="pres">
      <dgm:prSet presAssocID="{6415B17A-7589-4B20-849E-461521BA9CA0}" presName="text" presStyleLbl="fgAcc0" presStyleIdx="0" presStyleCnt="2">
        <dgm:presLayoutVars>
          <dgm:chPref val="3"/>
        </dgm:presLayoutVars>
      </dgm:prSet>
      <dgm:spPr/>
    </dgm:pt>
    <dgm:pt modelId="{1F8596DB-8C25-5942-BD53-482C7BC2F330}" type="pres">
      <dgm:prSet presAssocID="{6415B17A-7589-4B20-849E-461521BA9CA0}" presName="hierChild2" presStyleCnt="0"/>
      <dgm:spPr/>
    </dgm:pt>
    <dgm:pt modelId="{1BAA9C32-73C6-D147-A8CF-24C72F407001}" type="pres">
      <dgm:prSet presAssocID="{D89FA9B5-7713-4518-BAA7-9080FA9AEDF5}" presName="hierRoot1" presStyleCnt="0"/>
      <dgm:spPr/>
    </dgm:pt>
    <dgm:pt modelId="{B317D7D5-2E9F-9E4E-BF40-8E98423FEEA3}" type="pres">
      <dgm:prSet presAssocID="{D89FA9B5-7713-4518-BAA7-9080FA9AEDF5}" presName="composite" presStyleCnt="0"/>
      <dgm:spPr/>
    </dgm:pt>
    <dgm:pt modelId="{FD897467-ED63-784D-ABB0-60ABE9FEF186}" type="pres">
      <dgm:prSet presAssocID="{D89FA9B5-7713-4518-BAA7-9080FA9AEDF5}" presName="background" presStyleLbl="node0" presStyleIdx="1" presStyleCnt="2"/>
      <dgm:spPr/>
    </dgm:pt>
    <dgm:pt modelId="{7FF36309-4C91-3B4A-A296-BC61A6A96DA3}" type="pres">
      <dgm:prSet presAssocID="{D89FA9B5-7713-4518-BAA7-9080FA9AEDF5}" presName="text" presStyleLbl="fgAcc0" presStyleIdx="1" presStyleCnt="2">
        <dgm:presLayoutVars>
          <dgm:chPref val="3"/>
        </dgm:presLayoutVars>
      </dgm:prSet>
      <dgm:spPr/>
    </dgm:pt>
    <dgm:pt modelId="{A886ABE9-9F2B-044D-9DF1-65B00537E2CD}" type="pres">
      <dgm:prSet presAssocID="{D89FA9B5-7713-4518-BAA7-9080FA9AEDF5}" presName="hierChild2" presStyleCnt="0"/>
      <dgm:spPr/>
    </dgm:pt>
  </dgm:ptLst>
  <dgm:cxnLst>
    <dgm:cxn modelId="{70947807-5544-E24B-AD03-8DCE1A3B2F74}" type="presOf" srcId="{641EC9E3-89CC-41A9-9794-94F308356654}" destId="{163EEAED-E4AE-A147-9144-F960CCFBB1AD}" srcOrd="0" destOrd="0" presId="urn:microsoft.com/office/officeart/2005/8/layout/hierarchy1"/>
    <dgm:cxn modelId="{53ED8C0D-D245-4897-9212-8082A76315F2}" srcId="{641EC9E3-89CC-41A9-9794-94F308356654}" destId="{D89FA9B5-7713-4518-BAA7-9080FA9AEDF5}" srcOrd="1" destOrd="0" parTransId="{3264C96A-4372-4707-B69D-481F8E26315E}" sibTransId="{2A2C7575-05C0-453D-84CD-36DE3A4FA4C5}"/>
    <dgm:cxn modelId="{A5C25D16-BA74-E047-BABA-506B3672F131}" type="presOf" srcId="{D89FA9B5-7713-4518-BAA7-9080FA9AEDF5}" destId="{7FF36309-4C91-3B4A-A296-BC61A6A96DA3}" srcOrd="0" destOrd="0" presId="urn:microsoft.com/office/officeart/2005/8/layout/hierarchy1"/>
    <dgm:cxn modelId="{557265A2-5085-483B-B1EA-4130885AB07A}" srcId="{641EC9E3-89CC-41A9-9794-94F308356654}" destId="{6415B17A-7589-4B20-849E-461521BA9CA0}" srcOrd="0" destOrd="0" parTransId="{BBC2B52B-8C7E-45E7-A6A2-8171FB745FCB}" sibTransId="{38F6766B-CA6F-4D25-9C32-A0E3B5FE0C1D}"/>
    <dgm:cxn modelId="{261239F6-4DEE-0D43-909B-A91839FBDB0B}" type="presOf" srcId="{6415B17A-7589-4B20-849E-461521BA9CA0}" destId="{BC6B49A9-00C2-7A4C-9DEF-F042CB3E7DF4}" srcOrd="0" destOrd="0" presId="urn:microsoft.com/office/officeart/2005/8/layout/hierarchy1"/>
    <dgm:cxn modelId="{15F64D59-450B-6741-AEE9-2F0F42C1907A}" type="presParOf" srcId="{163EEAED-E4AE-A147-9144-F960CCFBB1AD}" destId="{7A40E702-F7E5-864E-BE83-05DC7DE51CF9}" srcOrd="0" destOrd="0" presId="urn:microsoft.com/office/officeart/2005/8/layout/hierarchy1"/>
    <dgm:cxn modelId="{A44754FE-EFB1-8A40-85B8-73227704B7D1}" type="presParOf" srcId="{7A40E702-F7E5-864E-BE83-05DC7DE51CF9}" destId="{EFD808D7-8032-5B4A-822C-C3E27DB76377}" srcOrd="0" destOrd="0" presId="urn:microsoft.com/office/officeart/2005/8/layout/hierarchy1"/>
    <dgm:cxn modelId="{ABD4B7C1-C225-4F49-9466-F525DCAA2457}" type="presParOf" srcId="{EFD808D7-8032-5B4A-822C-C3E27DB76377}" destId="{EBA6D14C-7D91-5A43-9C5B-3B48C26D9AC7}" srcOrd="0" destOrd="0" presId="urn:microsoft.com/office/officeart/2005/8/layout/hierarchy1"/>
    <dgm:cxn modelId="{C32D3901-9144-3C48-BF95-3022010B661B}" type="presParOf" srcId="{EFD808D7-8032-5B4A-822C-C3E27DB76377}" destId="{BC6B49A9-00C2-7A4C-9DEF-F042CB3E7DF4}" srcOrd="1" destOrd="0" presId="urn:microsoft.com/office/officeart/2005/8/layout/hierarchy1"/>
    <dgm:cxn modelId="{FFF10D18-D029-724E-A0A5-4C728A62692D}" type="presParOf" srcId="{7A40E702-F7E5-864E-BE83-05DC7DE51CF9}" destId="{1F8596DB-8C25-5942-BD53-482C7BC2F330}" srcOrd="1" destOrd="0" presId="urn:microsoft.com/office/officeart/2005/8/layout/hierarchy1"/>
    <dgm:cxn modelId="{86023566-514E-8340-9D5E-641C78A30F28}" type="presParOf" srcId="{163EEAED-E4AE-A147-9144-F960CCFBB1AD}" destId="{1BAA9C32-73C6-D147-A8CF-24C72F407001}" srcOrd="1" destOrd="0" presId="urn:microsoft.com/office/officeart/2005/8/layout/hierarchy1"/>
    <dgm:cxn modelId="{9BC2315D-0ADB-2241-8567-2BBD46848166}" type="presParOf" srcId="{1BAA9C32-73C6-D147-A8CF-24C72F407001}" destId="{B317D7D5-2E9F-9E4E-BF40-8E98423FEEA3}" srcOrd="0" destOrd="0" presId="urn:microsoft.com/office/officeart/2005/8/layout/hierarchy1"/>
    <dgm:cxn modelId="{DF88BF28-DD06-C24B-9999-DCA425BD2CA9}" type="presParOf" srcId="{B317D7D5-2E9F-9E4E-BF40-8E98423FEEA3}" destId="{FD897467-ED63-784D-ABB0-60ABE9FEF186}" srcOrd="0" destOrd="0" presId="urn:microsoft.com/office/officeart/2005/8/layout/hierarchy1"/>
    <dgm:cxn modelId="{C50D31C7-A2C4-1D44-8834-4665F08DA727}" type="presParOf" srcId="{B317D7D5-2E9F-9E4E-BF40-8E98423FEEA3}" destId="{7FF36309-4C91-3B4A-A296-BC61A6A96DA3}" srcOrd="1" destOrd="0" presId="urn:microsoft.com/office/officeart/2005/8/layout/hierarchy1"/>
    <dgm:cxn modelId="{48447898-8D0A-A44D-A9C7-E99B495257D6}" type="presParOf" srcId="{1BAA9C32-73C6-D147-A8CF-24C72F407001}" destId="{A886ABE9-9F2B-044D-9DF1-65B00537E2C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6D14C-7D91-5A43-9C5B-3B48C26D9AC7}">
      <dsp:nvSpPr>
        <dsp:cNvPr id="0" name=""/>
        <dsp:cNvSpPr/>
      </dsp:nvSpPr>
      <dsp:spPr>
        <a:xfrm>
          <a:off x="80956" y="117"/>
          <a:ext cx="4683583" cy="29740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6B49A9-00C2-7A4C-9DEF-F042CB3E7DF4}">
      <dsp:nvSpPr>
        <dsp:cNvPr id="0" name=""/>
        <dsp:cNvSpPr/>
      </dsp:nvSpPr>
      <dsp:spPr>
        <a:xfrm>
          <a:off x="601355" y="494496"/>
          <a:ext cx="4683583" cy="2974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300" kern="1200"/>
            <a:t>pip3 install bokeh</a:t>
          </a:r>
          <a:endParaRPr lang="en-US" sz="6300" kern="1200"/>
        </a:p>
      </dsp:txBody>
      <dsp:txXfrm>
        <a:off x="688463" y="581604"/>
        <a:ext cx="4509367" cy="2799859"/>
      </dsp:txXfrm>
    </dsp:sp>
    <dsp:sp modelId="{FD897467-ED63-784D-ABB0-60ABE9FEF186}">
      <dsp:nvSpPr>
        <dsp:cNvPr id="0" name=""/>
        <dsp:cNvSpPr/>
      </dsp:nvSpPr>
      <dsp:spPr>
        <a:xfrm>
          <a:off x="5805337" y="117"/>
          <a:ext cx="4683583" cy="29740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36309-4C91-3B4A-A296-BC61A6A96DA3}">
      <dsp:nvSpPr>
        <dsp:cNvPr id="0" name=""/>
        <dsp:cNvSpPr/>
      </dsp:nvSpPr>
      <dsp:spPr>
        <a:xfrm>
          <a:off x="6325735" y="494496"/>
          <a:ext cx="4683583" cy="2974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300" kern="1200"/>
            <a:t>conda install bokeh</a:t>
          </a:r>
          <a:endParaRPr lang="en-US" sz="6300" kern="1200"/>
        </a:p>
      </dsp:txBody>
      <dsp:txXfrm>
        <a:off x="6412843" y="581604"/>
        <a:ext cx="4509367" cy="2799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August 29,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August 29,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August 29,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August 29,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August 29,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August 29,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August 29,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August 29,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August 29,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August 29,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August 29,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August 29,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bokeh.org/en/latest/docs/user_guide/quickstar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DE" sz="3000"/>
              <a:t>Interactive Data Visualization In Python Using Bokeh</a:t>
            </a:r>
            <a:br>
              <a:rPr lang="en-DE" sz="3000"/>
            </a:br>
            <a:br>
              <a:rPr lang="en-DE" sz="3000"/>
            </a:br>
            <a:r>
              <a:rPr lang="en-DE" sz="3000"/>
              <a:t>Introduction To Bokeh</a:t>
            </a:r>
            <a:br>
              <a:rPr lang="en-DE" sz="3000"/>
            </a:br>
            <a:br>
              <a:rPr lang="en-DE" sz="3000"/>
            </a:br>
            <a:r>
              <a:rPr lang="en-DE" sz="3000"/>
              <a:t>Tutorial :1</a:t>
            </a:r>
            <a:endParaRPr lang="en-DE" sz="3000" dirty="0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2" name="Oval 88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EE136-BC02-6045-A4C2-A055A5037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997855"/>
          </a:xfrm>
        </p:spPr>
        <p:txBody>
          <a:bodyPr wrap="square" anchor="t">
            <a:normAutofit/>
          </a:bodyPr>
          <a:lstStyle/>
          <a:p>
            <a:r>
              <a:rPr lang="en-DE" dirty="0"/>
              <a:t>What is Bokeh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D9C5E96-4B08-49CB-9B3B-C1AAEF478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27998" y="3265333"/>
            <a:ext cx="1039173" cy="1262947"/>
          </a:xfrm>
          <a:custGeom>
            <a:avLst/>
            <a:gdLst>
              <a:gd name="connsiteX0" fmla="*/ 42436 w 1039173"/>
              <a:gd name="connsiteY0" fmla="*/ 1098043 h 1262947"/>
              <a:gd name="connsiteX1" fmla="*/ 0 w 1039173"/>
              <a:gd name="connsiteY1" fmla="*/ 992947 h 1262947"/>
              <a:gd name="connsiteX2" fmla="*/ 10971 w 1039173"/>
              <a:gd name="connsiteY2" fmla="*/ 938533 h 1262947"/>
              <a:gd name="connsiteX3" fmla="*/ 15626 w 1039173"/>
              <a:gd name="connsiteY3" fmla="*/ 931034 h 1262947"/>
              <a:gd name="connsiteX4" fmla="*/ 540000 w 1039173"/>
              <a:gd name="connsiteY4" fmla="*/ 0 h 1262947"/>
              <a:gd name="connsiteX5" fmla="*/ 1039173 w 1039173"/>
              <a:gd name="connsiteY5" fmla="*/ 886289 h 1262947"/>
              <a:gd name="connsiteX6" fmla="*/ 676270 w 1039173"/>
              <a:gd name="connsiteY6" fmla="*/ 1249191 h 1262947"/>
              <a:gd name="connsiteX7" fmla="*/ 540000 w 1039173"/>
              <a:gd name="connsiteY7" fmla="*/ 1262947 h 1262947"/>
              <a:gd name="connsiteX8" fmla="*/ 42436 w 1039173"/>
              <a:gd name="connsiteY8" fmla="*/ 1098043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9173" h="1262947">
                <a:moveTo>
                  <a:pt x="42436" y="1098043"/>
                </a:moveTo>
                <a:cubicBezTo>
                  <a:pt x="15110" y="1065741"/>
                  <a:pt x="0" y="1030226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lnTo>
                  <a:pt x="1039173" y="886289"/>
                </a:lnTo>
                <a:lnTo>
                  <a:pt x="676270" y="1249191"/>
                </a:lnTo>
                <a:lnTo>
                  <a:pt x="540000" y="1262947"/>
                </a:lnTo>
                <a:cubicBezTo>
                  <a:pt x="316324" y="1262947"/>
                  <a:pt x="124412" y="1194950"/>
                  <a:pt x="42436" y="1098043"/>
                </a:cubicBez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732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4BC7717-08D0-4F8E-ABDE-EB0EA3FE9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22547" y="3121852"/>
            <a:ext cx="540000" cy="1037582"/>
          </a:xfrm>
          <a:custGeom>
            <a:avLst/>
            <a:gdLst>
              <a:gd name="connsiteX0" fmla="*/ 375096 w 540000"/>
              <a:gd name="connsiteY0" fmla="*/ 995146 h 1037582"/>
              <a:gd name="connsiteX1" fmla="*/ 270000 w 540000"/>
              <a:gd name="connsiteY1" fmla="*/ 1037582 h 1037582"/>
              <a:gd name="connsiteX2" fmla="*/ 0 w 540000"/>
              <a:gd name="connsiteY2" fmla="*/ 497582 h 1037582"/>
              <a:gd name="connsiteX3" fmla="*/ 164904 w 540000"/>
              <a:gd name="connsiteY3" fmla="*/ 18 h 1037582"/>
              <a:gd name="connsiteX4" fmla="*/ 164933 w 540000"/>
              <a:gd name="connsiteY4" fmla="*/ 0 h 1037582"/>
              <a:gd name="connsiteX5" fmla="*/ 526244 w 540000"/>
              <a:gd name="connsiteY5" fmla="*/ 361311 h 1037582"/>
              <a:gd name="connsiteX6" fmla="*/ 540000 w 540000"/>
              <a:gd name="connsiteY6" fmla="*/ 497582 h 1037582"/>
              <a:gd name="connsiteX7" fmla="*/ 375096 w 540000"/>
              <a:gd name="connsiteY7" fmla="*/ 995146 h 1037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0000" h="1037582">
                <a:moveTo>
                  <a:pt x="375096" y="995146"/>
                </a:moveTo>
                <a:cubicBezTo>
                  <a:pt x="342794" y="1022472"/>
                  <a:pt x="307279" y="1037582"/>
                  <a:pt x="270000" y="1037582"/>
                </a:cubicBezTo>
                <a:cubicBezTo>
                  <a:pt x="120883" y="1037582"/>
                  <a:pt x="0" y="795816"/>
                  <a:pt x="0" y="497582"/>
                </a:cubicBezTo>
                <a:cubicBezTo>
                  <a:pt x="0" y="273907"/>
                  <a:pt x="67997" y="81994"/>
                  <a:pt x="164904" y="18"/>
                </a:cubicBezTo>
                <a:lnTo>
                  <a:pt x="164933" y="0"/>
                </a:lnTo>
                <a:lnTo>
                  <a:pt x="526244" y="361311"/>
                </a:lnTo>
                <a:lnTo>
                  <a:pt x="540000" y="497582"/>
                </a:lnTo>
                <a:cubicBezTo>
                  <a:pt x="540000" y="721257"/>
                  <a:pt x="472003" y="913170"/>
                  <a:pt x="375096" y="9951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3872C46-B8EE-4180-9880-92D409734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151" y="329564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A0E4EDF-8C5D-4DBA-A24A-4F3531B43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2971" y="5291402"/>
            <a:ext cx="1972470" cy="1566598"/>
          </a:xfrm>
          <a:custGeom>
            <a:avLst/>
            <a:gdLst>
              <a:gd name="connsiteX0" fmla="*/ 986235 w 1972470"/>
              <a:gd name="connsiteY0" fmla="*/ 0 h 1566598"/>
              <a:gd name="connsiteX1" fmla="*/ 1972470 w 1972470"/>
              <a:gd name="connsiteY1" fmla="*/ 986235 h 1566598"/>
              <a:gd name="connsiteX2" fmla="*/ 1804037 w 1972470"/>
              <a:gd name="connsiteY2" fmla="*/ 1537649 h 1566598"/>
              <a:gd name="connsiteX3" fmla="*/ 1780151 w 1972470"/>
              <a:gd name="connsiteY3" fmla="*/ 1566598 h 1566598"/>
              <a:gd name="connsiteX4" fmla="*/ 192319 w 1972470"/>
              <a:gd name="connsiteY4" fmla="*/ 1566598 h 1566598"/>
              <a:gd name="connsiteX5" fmla="*/ 168434 w 1972470"/>
              <a:gd name="connsiteY5" fmla="*/ 1537649 h 1566598"/>
              <a:gd name="connsiteX6" fmla="*/ 0 w 1972470"/>
              <a:gd name="connsiteY6" fmla="*/ 986235 h 1566598"/>
              <a:gd name="connsiteX7" fmla="*/ 986235 w 1972470"/>
              <a:gd name="connsiteY7" fmla="*/ 0 h 156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2470" h="1566598">
                <a:moveTo>
                  <a:pt x="986235" y="0"/>
                </a:moveTo>
                <a:cubicBezTo>
                  <a:pt x="1530918" y="0"/>
                  <a:pt x="1972470" y="441552"/>
                  <a:pt x="1972470" y="986235"/>
                </a:cubicBezTo>
                <a:cubicBezTo>
                  <a:pt x="1972470" y="1190491"/>
                  <a:pt x="1910377" y="1380245"/>
                  <a:pt x="1804037" y="1537649"/>
                </a:cubicBezTo>
                <a:lnTo>
                  <a:pt x="1780151" y="1566598"/>
                </a:lnTo>
                <a:lnTo>
                  <a:pt x="192319" y="1566598"/>
                </a:lnTo>
                <a:lnTo>
                  <a:pt x="168434" y="1537649"/>
                </a:lnTo>
                <a:cubicBezTo>
                  <a:pt x="62094" y="1380245"/>
                  <a:pt x="0" y="1190491"/>
                  <a:pt x="0" y="986235"/>
                </a:cubicBezTo>
                <a:cubicBezTo>
                  <a:pt x="0" y="441552"/>
                  <a:pt x="441552" y="0"/>
                  <a:pt x="986235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508000" dist="165100">
              <a:schemeClr val="accent1">
                <a:lumMod val="60000"/>
                <a:lumOff val="40000"/>
                <a:alpha val="6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9D3EF-BB33-DD42-BA8C-5260A0033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3779837"/>
          </a:xfrm>
        </p:spPr>
        <p:txBody>
          <a:bodyPr anchor="t">
            <a:normAutofit/>
          </a:bodyPr>
          <a:lstStyle/>
          <a:p>
            <a:r>
              <a:rPr lang="en-GB" sz="2000" dirty="0"/>
              <a:t>Bokeh is an interactive visualization library for modern web browsers. It provides elegant, concise construction of versatile graphics, and affords high-performance interactivity over large or streaming datasets. Bokeh can help anyone who would like to quickly and easily make interactive plots, dashboards, and data applications.</a:t>
            </a:r>
            <a:endParaRPr lang="en-DE" sz="2000" dirty="0"/>
          </a:p>
        </p:txBody>
      </p:sp>
    </p:spTree>
    <p:extLst>
      <p:ext uri="{BB962C8B-B14F-4D97-AF65-F5344CB8AC3E}">
        <p14:creationId xmlns:p14="http://schemas.microsoft.com/office/powerpoint/2010/main" val="201267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4ADC4-F1B9-214F-A4DB-C6D21EBB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549275"/>
            <a:ext cx="5437187" cy="345640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/>
              <a:t>Link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8526E-FCD5-B34F-AB0D-472F09029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488" y="4297776"/>
            <a:ext cx="5437187" cy="2010949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hlinkClick r:id="rId2"/>
              </a:rPr>
              <a:t>https://docs.bokeh.org/en/latest/docs/user_guide/quickstart.html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82CFC28-5F56-4F2C-A953-AB57C1CE5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386" y="5149126"/>
            <a:ext cx="762805" cy="734873"/>
            <a:chOff x="7950336" y="1300590"/>
            <a:chExt cx="762805" cy="734873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492EB854-02D8-4A9E-8BA5-5FEE21DD0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A1676C39-91DD-4843-8315-4285BA1E7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B339FEEC-A688-4A3E-BA2C-8FC738A8A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3590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833B1-8045-E842-B21D-1CE77249B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DE" dirty="0"/>
              <a:t>Install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D00923-3F1F-49D7-BECE-869052A39C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3708749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2625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ABA1B-6003-D449-9FC3-31B78397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/>
              <a:t>Sample Plot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BFBB3C-FA07-4A06-A8D8-D690F92A2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000" y="501282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map&#10;&#10;Description automatically generated">
            <a:extLst>
              <a:ext uri="{FF2B5EF4-FFF2-40B4-BE49-F238E27FC236}">
                <a16:creationId xmlns:a16="http://schemas.microsoft.com/office/drawing/2014/main" id="{A3B6A500-5FFA-E44C-98B4-969CEFE24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3952" y="1139378"/>
            <a:ext cx="5437187" cy="4580830"/>
          </a:xfrm>
          <a:custGeom>
            <a:avLst/>
            <a:gdLst/>
            <a:ahLst/>
            <a:cxnLst/>
            <a:rect l="l" t="t" r="r" b="b"/>
            <a:pathLst>
              <a:path w="5437187" h="5761037">
                <a:moveTo>
                  <a:pt x="0" y="0"/>
                </a:moveTo>
                <a:lnTo>
                  <a:pt x="5437187" y="0"/>
                </a:lnTo>
                <a:lnTo>
                  <a:pt x="5437187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822374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Macintosh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Walbaum Display</vt:lpstr>
      <vt:lpstr>3DFloatVTI</vt:lpstr>
      <vt:lpstr>Interactive Data Visualization In Python Using Bokeh  Introduction To Bokeh  Tutorial :1</vt:lpstr>
      <vt:lpstr>What is Bokeh</vt:lpstr>
      <vt:lpstr>Link </vt:lpstr>
      <vt:lpstr>Install</vt:lpstr>
      <vt:lpstr>Sample 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Data Visualization In Python Using Bokeh  Introduction To Bokeh  Tutorial :1</dc:title>
  <dc:creator>roni das</dc:creator>
  <cp:lastModifiedBy>roni das</cp:lastModifiedBy>
  <cp:revision>1</cp:revision>
  <dcterms:created xsi:type="dcterms:W3CDTF">2020-08-29T07:25:54Z</dcterms:created>
  <dcterms:modified xsi:type="dcterms:W3CDTF">2020-08-29T07:26:01Z</dcterms:modified>
</cp:coreProperties>
</file>