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1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8A9B-6904-7043-B7AA-64E9492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 dirty="0"/>
              <a:t>Elasticsearch complete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333D-0249-4445-857F-4484ACCC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b="1" dirty="0"/>
              <a:t>ADD Document In Bulk To Elasticsearch Index Using rest </a:t>
            </a:r>
            <a:r>
              <a:rPr lang="en-US" b="1" dirty="0" err="1"/>
              <a:t>Api</a:t>
            </a:r>
            <a:r>
              <a:rPr lang="en-US" b="1" dirty="0"/>
              <a:t> </a:t>
            </a:r>
          </a:p>
          <a:p>
            <a:r>
              <a:rPr lang="en-US" b="1" dirty="0"/>
              <a:t>Tutorial :8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CD45D890-D680-4512-8FE2-44C72E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r="1640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2A8-9A9A-0348-B011-65599B2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99A9-8041-054D-8428-797D21E2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Elasticsearch</a:t>
            </a:r>
            <a:endParaRPr lang="en-IN" dirty="0"/>
          </a:p>
          <a:p>
            <a:r>
              <a:rPr lang="en-IN" dirty="0" err="1"/>
              <a:t>ElasticSearch</a:t>
            </a:r>
            <a:r>
              <a:rPr lang="en-IN" dirty="0"/>
              <a:t> (ES) is a distributed and highly available open-source search engine that is built on top of Apache Lucene. It’s an open-source which is built in Java thus available for many platforms. You store unstructured data in JSON format which also makes it a </a:t>
            </a:r>
            <a:r>
              <a:rPr lang="en-IN" i="1" dirty="0"/>
              <a:t>NoSQL</a:t>
            </a:r>
            <a:r>
              <a:rPr lang="en-IN" dirty="0"/>
              <a:t> database. So, unlike other NoSQL databases ES also provides search engine capabilities and other related features.</a:t>
            </a:r>
          </a:p>
          <a:p>
            <a:pPr marL="0" indent="0">
              <a:buNone/>
            </a:pPr>
            <a:r>
              <a:rPr lang="en-IN" dirty="0" err="1"/>
              <a:t>ElasticSearch</a:t>
            </a:r>
            <a:r>
              <a:rPr lang="en-IN" dirty="0"/>
              <a:t> Use Cases</a:t>
            </a:r>
          </a:p>
          <a:p>
            <a:r>
              <a:rPr lang="en-IN" dirty="0"/>
              <a:t>You can use ES for multiple purposes, a couple of them given below:</a:t>
            </a:r>
          </a:p>
          <a:p>
            <a:r>
              <a:rPr lang="en-IN" dirty="0"/>
              <a:t>You are running a website that provides lots of dynamic content; be it an e-commerce website or a blog. By implementing ES you can not only provide a robust search engine for your web app but can also provide native auto-complete features in your app.</a:t>
            </a:r>
          </a:p>
          <a:p>
            <a:r>
              <a:rPr lang="en-IN" dirty="0"/>
              <a:t>You can ingest different kinds of log data and then can use to find trends and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F47-09F6-744B-A012-5018D9A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E712-A2C7-164F-9EA6-33CCD276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  <a:p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r>
              <a:rPr lang="en-US" dirty="0">
                <a:hlinkClick r:id="rId3"/>
              </a:rPr>
              <a:t>https://www.elastic.co/downloads/kibana</a:t>
            </a:r>
            <a:endParaRPr lang="en-US" dirty="0"/>
          </a:p>
          <a:p>
            <a:r>
              <a:rPr lang="en-US" dirty="0"/>
              <a:t>Run the </a:t>
            </a:r>
            <a:r>
              <a:rPr lang="en-US" dirty="0" err="1"/>
              <a:t>executeables</a:t>
            </a:r>
            <a:r>
              <a:rPr lang="en-US" dirty="0"/>
              <a:t> from bin folder</a:t>
            </a:r>
          </a:p>
          <a:p>
            <a:r>
              <a:rPr lang="en-US" dirty="0"/>
              <a:t>Installation validation</a:t>
            </a:r>
          </a:p>
          <a:p>
            <a:r>
              <a:rPr lang="en-US" dirty="0"/>
              <a:t>Elasticsearch runs on port 9200</a:t>
            </a:r>
          </a:p>
          <a:p>
            <a:r>
              <a:rPr lang="en-US" dirty="0"/>
              <a:t>Kibana runs on 5601</a:t>
            </a:r>
          </a:p>
        </p:txBody>
      </p:sp>
    </p:spTree>
    <p:extLst>
      <p:ext uri="{BB962C8B-B14F-4D97-AF65-F5344CB8AC3E}">
        <p14:creationId xmlns:p14="http://schemas.microsoft.com/office/powerpoint/2010/main" val="29587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very first thing you have to do is creating an </a:t>
            </a:r>
            <a:r>
              <a:rPr lang="en-IN" i="1" dirty="0"/>
              <a:t>Index</a:t>
            </a:r>
            <a:r>
              <a:rPr lang="en-IN" dirty="0"/>
              <a:t>. Everything is stored in an Index. The RDBMS equivalent of </a:t>
            </a:r>
            <a:r>
              <a:rPr lang="en-IN" i="1" dirty="0"/>
              <a:t>Index</a:t>
            </a:r>
            <a:r>
              <a:rPr lang="en-IN" dirty="0"/>
              <a:t> is a </a:t>
            </a:r>
            <a:r>
              <a:rPr lang="en-IN" i="1" dirty="0"/>
              <a:t>database </a:t>
            </a:r>
            <a:r>
              <a:rPr lang="en-IN" dirty="0"/>
              <a:t>so don’t confuse it with the typical indexing concept you learn in RDBMS.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minimal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/reference/current/security-minimal-</a:t>
            </a:r>
            <a:r>
              <a:rPr lang="en-US" dirty="0" err="1"/>
              <a:t>setup.html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02" y="560104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elasticsearch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using using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5A3FF-4132-2A43-9F55-0EFB3A9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523"/>
            <a:ext cx="10515600" cy="23748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Link: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https://</a:t>
            </a:r>
            <a:r>
              <a:rPr lang="en-US" b="1" dirty="0" err="1">
                <a:highlight>
                  <a:srgbClr val="FFFF00"/>
                </a:highlight>
              </a:rPr>
              <a:t>www.elastic.co</a:t>
            </a:r>
            <a:r>
              <a:rPr lang="en-US" b="1" dirty="0">
                <a:highlight>
                  <a:srgbClr val="FFFF00"/>
                </a:highlight>
              </a:rPr>
              <a:t>/guide/</a:t>
            </a:r>
            <a:r>
              <a:rPr lang="en-US" b="1" dirty="0" err="1">
                <a:highlight>
                  <a:srgbClr val="FFFF00"/>
                </a:highlight>
              </a:rPr>
              <a:t>en</a:t>
            </a:r>
            <a:r>
              <a:rPr lang="en-US" b="1" dirty="0">
                <a:highlight>
                  <a:srgbClr val="FFFF00"/>
                </a:highlight>
              </a:rPr>
              <a:t>/</a:t>
            </a:r>
            <a:r>
              <a:rPr lang="en-US" b="1" dirty="0" err="1">
                <a:highlight>
                  <a:srgbClr val="FFFF00"/>
                </a:highlight>
              </a:rPr>
              <a:t>elasticsearch</a:t>
            </a:r>
            <a:r>
              <a:rPr lang="en-US" b="1" dirty="0">
                <a:highlight>
                  <a:srgbClr val="FFFF00"/>
                </a:highlight>
              </a:rPr>
              <a:t>/reference/current/rest-</a:t>
            </a:r>
            <a:r>
              <a:rPr lang="en-US" b="1" dirty="0" err="1">
                <a:highlight>
                  <a:srgbClr val="FFFF00"/>
                </a:highlight>
              </a:rPr>
              <a:t>apis.html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114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02" y="560104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document in bu</a:t>
            </a:r>
            <a:r>
              <a:rPr lang="en-US" sz="4700" dirty="0"/>
              <a:t>lk </a:t>
            </a:r>
            <a:r>
              <a:rPr lang="en-US" sz="4700"/>
              <a:t>to </a:t>
            </a: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elk index using rest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5A3FF-4132-2A43-9F55-0EFB3A9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523"/>
            <a:ext cx="10515600" cy="237484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370071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327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ShapesVTI</vt:lpstr>
      <vt:lpstr>Elasticsearch complete tutorial with python</vt:lpstr>
      <vt:lpstr>Introduction </vt:lpstr>
      <vt:lpstr>Installation</vt:lpstr>
      <vt:lpstr>What is index</vt:lpstr>
      <vt:lpstr>Enable minimal security</vt:lpstr>
      <vt:lpstr>Introduction to elasticsearch api using using python</vt:lpstr>
      <vt:lpstr>Add document in bulk to  elk index using rest api and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complete tutorial with python</dc:title>
  <dc:creator>roni das</dc:creator>
  <cp:lastModifiedBy>roni das</cp:lastModifiedBy>
  <cp:revision>16</cp:revision>
  <dcterms:created xsi:type="dcterms:W3CDTF">2021-10-17T05:32:26Z</dcterms:created>
  <dcterms:modified xsi:type="dcterms:W3CDTF">2023-05-26T23:43:52Z</dcterms:modified>
</cp:coreProperties>
</file>